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olors1.xml" ContentType="application/vnd.ms-office.chartcolorstyle+xml"/>
  <Override PartName="/ppt/charts/colors2.xml" ContentType="application/vnd.ms-office.chartcolorstyle+xml"/>
  <Override PartName="/ppt/charts/style1.xml" ContentType="application/vnd.ms-office.chartstyle+xml"/>
  <Override PartName="/ppt/charts/style2.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0"/>
  </p:notesMasterIdLst>
  <p:sldIdLst>
    <p:sldId id="260" r:id="rId4"/>
    <p:sldId id="261" r:id="rId5"/>
    <p:sldId id="259" r:id="rId6"/>
    <p:sldId id="263" r:id="rId7"/>
    <p:sldId id="286" r:id="rId8"/>
    <p:sldId id="281" r:id="rId9"/>
    <p:sldId id="265" r:id="rId11"/>
    <p:sldId id="266" r:id="rId12"/>
    <p:sldId id="267" r:id="rId13"/>
    <p:sldId id="268" r:id="rId14"/>
    <p:sldId id="269" r:id="rId15"/>
    <p:sldId id="270" r:id="rId16"/>
    <p:sldId id="271" r:id="rId17"/>
    <p:sldId id="273" r:id="rId18"/>
    <p:sldId id="274" r:id="rId19"/>
    <p:sldId id="306" r:id="rId20"/>
    <p:sldId id="276" r:id="rId21"/>
    <p:sldId id="275" r:id="rId22"/>
    <p:sldId id="277" r:id="rId23"/>
    <p:sldId id="278" r:id="rId24"/>
    <p:sldId id="279" r:id="rId25"/>
    <p:sldId id="280" r:id="rId26"/>
    <p:sldId id="282" r:id="rId27"/>
    <p:sldId id="283"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56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4" d="100"/>
          <a:sy n="94" d="100"/>
        </p:scale>
        <p:origin x="10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2" Type="http://schemas.openxmlformats.org/officeDocument/2006/relationships/tags" Target="tags/tag244.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effectLst/>
      </c:spPr>
    </c:floor>
    <c:sideWall>
      <c:thickness val="0"/>
      <c:spPr>
        <a:noFill/>
        <a:effectLst/>
      </c:spPr>
    </c:sideWall>
    <c:backWall>
      <c:thickness val="0"/>
      <c:spPr>
        <a:noFill/>
        <a:effectLst/>
      </c:spPr>
    </c:backWall>
    <c:plotArea>
      <c:layout>
        <c:manualLayout>
          <c:layoutTarget val="inner"/>
          <c:xMode val="edge"/>
          <c:yMode val="edge"/>
          <c:x val="0.0370120373495331"/>
          <c:y val="0.0048"/>
          <c:w val="0.927100911238609"/>
          <c:h val="0.92272"/>
        </c:manualLayout>
      </c:layout>
      <c:pie3DChart>
        <c:varyColors val="1"/>
        <c:ser>
          <c:idx val="0"/>
          <c:order val="0"/>
          <c:tx>
            <c:strRef>
              <c:f>Sheet1!$B$1</c:f>
              <c:strCache>
                <c:ptCount val="1"/>
                <c:pt idx="0">
                  <c:v>销售额</c:v>
                </c:pt>
              </c:strCache>
            </c:strRef>
          </c:tx>
          <c:spPr>
            <a:scene3d>
              <a:camera prst="orthographicFront"/>
              <a:lightRig rig="threePt" dir="t"/>
            </a:scene3d>
            <a:sp3d contourW="25400"/>
          </c:spPr>
          <c:explosion val="0"/>
          <c:dPt>
            <c:idx val="0"/>
            <c:bubble3D val="0"/>
            <c:spPr>
              <a:solidFill>
                <a:srgbClr val="0070C0"/>
              </a:solidFill>
              <a:ln w="25400">
                <a:solidFill>
                  <a:schemeClr val="lt1"/>
                </a:solidFill>
              </a:ln>
              <a:effectLst/>
              <a:scene3d>
                <a:camera prst="orthographicFront"/>
                <a:lightRig rig="threePt" dir="t"/>
              </a:scene3d>
              <a:sp3d contourW="25400"/>
            </c:spPr>
          </c:dPt>
          <c:dPt>
            <c:idx val="1"/>
            <c:bubble3D val="0"/>
            <c:spPr>
              <a:solidFill>
                <a:srgbClr val="C00000"/>
              </a:solidFill>
              <a:ln w="25400">
                <a:solidFill>
                  <a:schemeClr val="lt1"/>
                </a:solidFill>
              </a:ln>
              <a:effectLst/>
              <a:scene3d>
                <a:camera prst="orthographicFront"/>
                <a:lightRig rig="threePt" dir="t"/>
              </a:scene3d>
              <a:sp3d contourW="25400"/>
            </c:spPr>
          </c:dPt>
          <c:dPt>
            <c:idx val="2"/>
            <c:bubble3D val="0"/>
            <c:spPr>
              <a:solidFill>
                <a:srgbClr val="00B050"/>
              </a:solidFill>
              <a:ln w="25400">
                <a:solidFill>
                  <a:schemeClr val="lt1"/>
                </a:solidFill>
              </a:ln>
              <a:effectLst/>
              <a:scene3d>
                <a:camera prst="orthographicFront"/>
                <a:lightRig rig="threePt" dir="t"/>
              </a:scene3d>
              <a:sp3d contourW="25400"/>
            </c:spPr>
          </c:dPt>
          <c:dPt>
            <c:idx val="3"/>
            <c:bubble3D val="0"/>
            <c:spPr>
              <a:solidFill>
                <a:srgbClr val="FFFF00"/>
              </a:solidFill>
              <a:ln w="25400">
                <a:solidFill>
                  <a:schemeClr val="lt1"/>
                </a:solidFill>
              </a:ln>
              <a:effectLst/>
              <a:scene3d>
                <a:camera prst="orthographicFront"/>
                <a:lightRig rig="threePt" dir="t"/>
              </a:scene3d>
              <a:sp3d contourW="25400"/>
            </c:spPr>
          </c:dPt>
          <c:dLbls>
            <c:delete val="1"/>
          </c:dLbls>
          <c:cat>
            <c:strRef>
              <c:f>Sheet1!$A$2:$A$5</c:f>
              <c:strCache>
                <c:ptCount val="4"/>
                <c:pt idx="0">
                  <c:v>白种人</c:v>
                </c:pt>
                <c:pt idx="1">
                  <c:v>黑白混血种人</c:v>
                </c:pt>
                <c:pt idx="2">
                  <c:v>黑种人</c:v>
                </c:pt>
                <c:pt idx="3">
                  <c:v>黄种人</c:v>
                </c:pt>
              </c:strCache>
            </c:strRef>
          </c:cat>
          <c:val>
            <c:numRef>
              <c:f>Sheet1!$B$2:$B$5</c:f>
              <c:numCache>
                <c:formatCode>0.00%</c:formatCode>
                <c:ptCount val="4"/>
                <c:pt idx="0">
                  <c:v>0.5374</c:v>
                </c:pt>
                <c:pt idx="1">
                  <c:v>0.3845</c:v>
                </c:pt>
                <c:pt idx="2">
                  <c:v>0.0621</c:v>
                </c:pt>
                <c:pt idx="3">
                  <c:v>0.016</c:v>
                </c:pt>
              </c:numCache>
            </c:numRef>
          </c:val>
        </c:ser>
        <c:dLbls>
          <c:showLegendKey val="0"/>
          <c:showVal val="0"/>
          <c:showCatName val="0"/>
          <c:showSerName val="0"/>
          <c:showPercent val="0"/>
          <c:showBubbleSize val="0"/>
        </c:dLbls>
      </c:pie3DChart>
      <c:spPr>
        <a:noFill/>
        <a:ln>
          <a:noFill/>
        </a:ln>
        <a:effectLst/>
      </c:spPr>
    </c:plotArea>
    <c:legend>
      <c:legendPos val="b"/>
      <c:legendEntry>
        <c:idx val="0"/>
        <c:txPr>
          <a:bodyPr rot="0" spcFirstLastPara="0" vertOverflow="ellipsis" vert="horz" wrap="square" anchor="ctr" anchorCtr="1"/>
          <a:lstStyle/>
          <a:p>
            <a:pPr>
              <a:defRPr lang="zh-CN" sz="2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p>
        </c:txPr>
      </c:legendEntry>
      <c:legendEntry>
        <c:idx val="1"/>
        <c:txPr>
          <a:bodyPr rot="0" spcFirstLastPara="0" vertOverflow="ellipsis" vert="horz" wrap="square" anchor="ctr" anchorCtr="1"/>
          <a:lstStyle/>
          <a:p>
            <a:pPr>
              <a:defRPr lang="zh-CN" sz="2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p>
        </c:txPr>
      </c:legendEntry>
      <c:legendEntry>
        <c:idx val="2"/>
        <c:txPr>
          <a:bodyPr rot="0" spcFirstLastPara="0" vertOverflow="ellipsis" vert="horz" wrap="square" anchor="ctr" anchorCtr="1"/>
          <a:lstStyle/>
          <a:p>
            <a:pPr>
              <a:defRPr lang="zh-CN" sz="2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p>
        </c:txPr>
      </c:legendEntry>
      <c:legendEntry>
        <c:idx val="3"/>
        <c:txPr>
          <a:bodyPr rot="0" spcFirstLastPara="0" vertOverflow="ellipsis" vert="horz" wrap="square" anchor="ctr" anchorCtr="1"/>
          <a:lstStyle/>
          <a:p>
            <a:pPr>
              <a:defRPr lang="zh-CN" sz="2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p>
        </c:txPr>
      </c:legendEntry>
      <c:layout>
        <c:manualLayout>
          <c:xMode val="edge"/>
          <c:yMode val="edge"/>
          <c:x val="0.00382995021064726"/>
          <c:y val="0.768093274562776"/>
          <c:w val="0.992340099578706"/>
          <c:h val="0.227641120432248"/>
        </c:manualLayout>
      </c:layout>
      <c:overlay val="0"/>
      <c:spPr>
        <a:noFill/>
        <a:ln>
          <a:noFill/>
        </a:ln>
        <a:effectLst/>
      </c:spPr>
      <c:txPr>
        <a:bodyPr rot="0" spcFirstLastPara="0" vertOverflow="ellipsis" vert="horz" wrap="square" anchor="ctr" anchorCtr="1"/>
        <a:lstStyle/>
        <a:p>
          <a:pPr>
            <a:defRPr lang="zh-CN" sz="2000" b="1"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微软雅黑" panose="020B0503020204020204" charset="-122"/>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0" vertOverflow="ellipsis" vert="horz" wrap="square" lIns="38100" tIns="19050" rIns="38100" bIns="19050" anchor="ctr" anchorCtr="1"/>
              <a:lstStyle/>
              <a:p>
                <a:pPr>
                  <a:defRPr lang="zh-CN" sz="2400" b="1" i="0" u="none" strike="noStrike" kern="1200" baseline="0">
                    <a:solidFill>
                      <a:schemeClr val="tx1">
                        <a:lumMod val="75000"/>
                        <a:lumOff val="25000"/>
                      </a:schemeClr>
                    </a:solidFill>
                    <a:latin typeface="+mn-lt"/>
                    <a:ea typeface="+mn-ea"/>
                    <a:cs typeface="+mn-cs"/>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初级产品</c:v>
                </c:pt>
                <c:pt idx="1">
                  <c:v>工业产品</c:v>
                </c:pt>
              </c:strCache>
            </c:strRef>
          </c:cat>
          <c:val>
            <c:numRef>
              <c:f>Sheet1!$B$2:$B$3</c:f>
              <c:numCache>
                <c:formatCode>0%</c:formatCode>
                <c:ptCount val="2"/>
                <c:pt idx="0">
                  <c:v>0.92</c:v>
                </c:pt>
                <c:pt idx="1">
                  <c:v>0.08</c:v>
                </c:pt>
              </c:numCache>
            </c:numRef>
          </c:val>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egendEntry>
        <c:idx val="0"/>
        <c:txPr>
          <a:bodyPr rot="0" spcFirstLastPara="0" vertOverflow="ellipsis" vert="horz" wrap="square" anchor="ctr" anchorCtr="1"/>
          <a:lstStyle/>
          <a:p>
            <a:pPr>
              <a:defRPr lang="zh-CN" sz="2400" b="1"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zh-CN" sz="2400" b="1" i="0" u="none" strike="noStrike" kern="1200" baseline="0">
                <a:solidFill>
                  <a:schemeClr val="tx1">
                    <a:lumMod val="65000"/>
                    <a:lumOff val="35000"/>
                  </a:schemeClr>
                </a:solidFill>
                <a:latin typeface="+mn-lt"/>
                <a:ea typeface="+mn-ea"/>
                <a:cs typeface="+mn-cs"/>
              </a:defRPr>
            </a:pPr>
          </a:p>
        </c:txPr>
      </c:legendEntry>
      <c:layout/>
      <c:overlay val="0"/>
      <c:spPr>
        <a:noFill/>
        <a:ln>
          <a:noFill/>
        </a:ln>
        <a:effectLst/>
      </c:spPr>
      <c:txPr>
        <a:bodyPr rot="0" spcFirstLastPara="0" vertOverflow="ellipsis" vert="horz" wrap="square" anchor="ctr" anchorCtr="1"/>
        <a:lstStyle/>
        <a:p>
          <a:pPr>
            <a:defRPr lang="zh-CN" sz="2400" b="1"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sz="2400" b="1"/>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c:explosion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Lbl>
              <c:idx val="0"/>
              <c:layout/>
              <c:tx>
                <c:rich>
                  <a:bodyPr rot="0" spcFirstLastPara="0" vertOverflow="ellipsis" vert="horz" wrap="square" lIns="38100" tIns="19050" rIns="38100" bIns="19050" anchor="ctr" anchorCtr="1"/>
                  <a:lstStyle/>
                  <a:p>
                    <a:pPr defTabSz="914400">
                      <a:defRPr lang="zh-CN" sz="2400" b="1" i="0" u="none" strike="noStrike" kern="1200" baseline="0">
                        <a:solidFill>
                          <a:schemeClr val="tx1">
                            <a:lumMod val="75000"/>
                            <a:lumOff val="25000"/>
                          </a:schemeClr>
                        </a:solidFill>
                        <a:latin typeface="+mn-lt"/>
                        <a:ea typeface="+mn-ea"/>
                        <a:cs typeface="+mn-cs"/>
                      </a:defRPr>
                    </a:pPr>
                    <a:r>
                      <a:rPr lang="en-US" altLang="zh-CN"/>
                      <a:t>2</a:t>
                    </a:r>
                    <a:r>
                      <a:t>7%</a:t>
                    </a:r>
                  </a:p>
                </c:rich>
              </c:tx>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2400" b="1" i="0" u="none" strike="noStrike" kern="1200" baseline="0">
                    <a:solidFill>
                      <a:schemeClr val="tx1">
                        <a:lumMod val="75000"/>
                        <a:lumOff val="25000"/>
                      </a:schemeClr>
                    </a:solidFill>
                    <a:latin typeface="+mn-lt"/>
                    <a:ea typeface="+mn-ea"/>
                    <a:cs typeface="+mn-cs"/>
                  </a:defRPr>
                </a:pPr>
              </a:p>
            </c:txPr>
            <c:showLegendKey val="0"/>
            <c:showVal val="1"/>
            <c:showCatName val="0"/>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初级产品</c:v>
                </c:pt>
                <c:pt idx="1">
                  <c:v>工业产品</c:v>
                </c:pt>
              </c:strCache>
            </c:strRef>
          </c:cat>
          <c:val>
            <c:numRef>
              <c:f>Sheet1!$B$2:$B$3</c:f>
              <c:numCache>
                <c:formatCode>0%</c:formatCode>
                <c:ptCount val="2"/>
                <c:pt idx="0">
                  <c:v>0.37</c:v>
                </c:pt>
                <c:pt idx="1">
                  <c:v>0.73</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sz="2400" b="1"/>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36.xml"/><Relationship Id="rId8" Type="http://schemas.openxmlformats.org/officeDocument/2006/relationships/tags" Target="../tags/tag35.xml"/><Relationship Id="rId7" Type="http://schemas.openxmlformats.org/officeDocument/2006/relationships/tags" Target="../tags/tag34.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1" Type="http://schemas.openxmlformats.org/officeDocument/2006/relationships/tags" Target="../tags/tag38.xml"/><Relationship Id="rId10" Type="http://schemas.openxmlformats.org/officeDocument/2006/relationships/tags" Target="../tags/tag37.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tags" Target="../tags/tag45.xml"/><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2" Type="http://schemas.openxmlformats.org/officeDocument/2006/relationships/tags" Target="../tags/tag49.xml"/><Relationship Id="rId11" Type="http://schemas.openxmlformats.org/officeDocument/2006/relationships/tags" Target="../tags/tag48.xml"/><Relationship Id="rId10" Type="http://schemas.openxmlformats.org/officeDocument/2006/relationships/tags" Target="../tags/tag4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9" Type="http://schemas.openxmlformats.org/officeDocument/2006/relationships/tags" Target="../tags/tag81.xml"/><Relationship Id="rId8" Type="http://schemas.openxmlformats.org/officeDocument/2006/relationships/tags" Target="../tags/tag80.xml"/><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2" Type="http://schemas.openxmlformats.org/officeDocument/2006/relationships/tags" Target="../tags/tag84.xml"/><Relationship Id="rId11" Type="http://schemas.openxmlformats.org/officeDocument/2006/relationships/tags" Target="../tags/tag83.xml"/><Relationship Id="rId10" Type="http://schemas.openxmlformats.org/officeDocument/2006/relationships/tags" Target="../tags/tag8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92.xml"/><Relationship Id="rId8" Type="http://schemas.openxmlformats.org/officeDocument/2006/relationships/tags" Target="../tags/tag91.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1" Type="http://schemas.openxmlformats.org/officeDocument/2006/relationships/tags" Target="../tags/tag94.xml"/><Relationship Id="rId10" Type="http://schemas.openxmlformats.org/officeDocument/2006/relationships/tags" Target="../tags/tag93.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tags" Target="../tags/tag109.xml"/><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tags" Target="../tags/tag117.xml"/><Relationship Id="rId14" Type="http://schemas.openxmlformats.org/officeDocument/2006/relationships/tags" Target="../tags/tag116.xml"/><Relationship Id="rId13" Type="http://schemas.openxmlformats.org/officeDocument/2006/relationships/tags" Target="../tags/tag115.xml"/><Relationship Id="rId12" Type="http://schemas.openxmlformats.org/officeDocument/2006/relationships/tags" Target="../tags/tag114.xml"/><Relationship Id="rId11" Type="http://schemas.openxmlformats.org/officeDocument/2006/relationships/tags" Target="../tags/tag113.xml"/><Relationship Id="rId10" Type="http://schemas.openxmlformats.org/officeDocument/2006/relationships/tags" Target="../tags/tag11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27.xml"/><Relationship Id="rId8" Type="http://schemas.openxmlformats.org/officeDocument/2006/relationships/tags" Target="../tags/tag126.xml"/><Relationship Id="rId7" Type="http://schemas.openxmlformats.org/officeDocument/2006/relationships/tags" Target="../tags/tag125.xml"/><Relationship Id="rId6" Type="http://schemas.openxmlformats.org/officeDocument/2006/relationships/tags" Target="../tags/tag124.xml"/><Relationship Id="rId5" Type="http://schemas.openxmlformats.org/officeDocument/2006/relationships/tags" Target="../tags/tag123.xml"/><Relationship Id="rId4" Type="http://schemas.openxmlformats.org/officeDocument/2006/relationships/tags" Target="../tags/tag122.xml"/><Relationship Id="rId3" Type="http://schemas.openxmlformats.org/officeDocument/2006/relationships/tags" Target="../tags/tag121.xml"/><Relationship Id="rId2" Type="http://schemas.openxmlformats.org/officeDocument/2006/relationships/tags" Target="../tags/tag120.xml"/><Relationship Id="rId11" Type="http://schemas.openxmlformats.org/officeDocument/2006/relationships/tags" Target="../tags/tag129.xml"/><Relationship Id="rId10" Type="http://schemas.openxmlformats.org/officeDocument/2006/relationships/tags" Target="../tags/tag12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49.xml"/><Relationship Id="rId8" Type="http://schemas.openxmlformats.org/officeDocument/2006/relationships/tags" Target="../tags/tag148.xml"/><Relationship Id="rId7" Type="http://schemas.openxmlformats.org/officeDocument/2006/relationships/tags" Target="../tags/tag147.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1" Type="http://schemas.openxmlformats.org/officeDocument/2006/relationships/tags" Target="../tags/tag151.xml"/><Relationship Id="rId10" Type="http://schemas.openxmlformats.org/officeDocument/2006/relationships/tags" Target="../tags/tag150.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59.xml"/><Relationship Id="rId8" Type="http://schemas.openxmlformats.org/officeDocument/2006/relationships/tags" Target="../tags/tag158.xml"/><Relationship Id="rId7" Type="http://schemas.openxmlformats.org/officeDocument/2006/relationships/tags" Target="../tags/tag157.xml"/><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4" Type="http://schemas.openxmlformats.org/officeDocument/2006/relationships/tags" Target="../tags/tag164.xml"/><Relationship Id="rId13" Type="http://schemas.openxmlformats.org/officeDocument/2006/relationships/tags" Target="../tags/tag163.xml"/><Relationship Id="rId12" Type="http://schemas.openxmlformats.org/officeDocument/2006/relationships/tags" Target="../tags/tag162.xml"/><Relationship Id="rId11" Type="http://schemas.openxmlformats.org/officeDocument/2006/relationships/tags" Target="../tags/tag161.xml"/><Relationship Id="rId10" Type="http://schemas.openxmlformats.org/officeDocument/2006/relationships/tags" Target="../tags/tag16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tags" Target="../tags/tag168.xml"/><Relationship Id="rId4" Type="http://schemas.openxmlformats.org/officeDocument/2006/relationships/tags" Target="../tags/tag167.xml"/><Relationship Id="rId3" Type="http://schemas.openxmlformats.org/officeDocument/2006/relationships/tags" Target="../tags/tag166.xml"/><Relationship Id="rId2" Type="http://schemas.openxmlformats.org/officeDocument/2006/relationships/tags" Target="../tags/tag165.xml"/><Relationship Id="rId14" Type="http://schemas.openxmlformats.org/officeDocument/2006/relationships/tags" Target="../tags/tag177.xml"/><Relationship Id="rId13" Type="http://schemas.openxmlformats.org/officeDocument/2006/relationships/tags" Target="../tags/tag176.xml"/><Relationship Id="rId12" Type="http://schemas.openxmlformats.org/officeDocument/2006/relationships/tags" Target="../tags/tag175.xml"/><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6" Type="http://schemas.openxmlformats.org/officeDocument/2006/relationships/tags" Target="../tags/tag192.xml"/><Relationship Id="rId15" Type="http://schemas.openxmlformats.org/officeDocument/2006/relationships/tags" Target="../tags/tag191.xml"/><Relationship Id="rId14" Type="http://schemas.openxmlformats.org/officeDocument/2006/relationships/tags" Target="../tags/tag190.xml"/><Relationship Id="rId13" Type="http://schemas.openxmlformats.org/officeDocument/2006/relationships/tags" Target="../tags/tag189.xml"/><Relationship Id="rId12" Type="http://schemas.openxmlformats.org/officeDocument/2006/relationships/tags" Target="../tags/tag18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200.xml"/><Relationship Id="rId8" Type="http://schemas.openxmlformats.org/officeDocument/2006/relationships/tags" Target="../tags/tag199.xml"/><Relationship Id="rId7" Type="http://schemas.openxmlformats.org/officeDocument/2006/relationships/tags" Target="../tags/tag198.xml"/><Relationship Id="rId6" Type="http://schemas.openxmlformats.org/officeDocument/2006/relationships/tags" Target="../tags/tag197.xml"/><Relationship Id="rId5" Type="http://schemas.openxmlformats.org/officeDocument/2006/relationships/tags" Target="../tags/tag196.xml"/><Relationship Id="rId4" Type="http://schemas.openxmlformats.org/officeDocument/2006/relationships/tags" Target="../tags/tag195.xml"/><Relationship Id="rId3" Type="http://schemas.openxmlformats.org/officeDocument/2006/relationships/tags" Target="../tags/tag194.xml"/><Relationship Id="rId2" Type="http://schemas.openxmlformats.org/officeDocument/2006/relationships/tags" Target="../tags/tag193.xml"/><Relationship Id="rId13" Type="http://schemas.openxmlformats.org/officeDocument/2006/relationships/tags" Target="../tags/tag204.xml"/><Relationship Id="rId12" Type="http://schemas.openxmlformats.org/officeDocument/2006/relationships/tags" Target="../tags/tag203.xml"/><Relationship Id="rId11" Type="http://schemas.openxmlformats.org/officeDocument/2006/relationships/tags" Target="../tags/tag202.xml"/><Relationship Id="rId10" Type="http://schemas.openxmlformats.org/officeDocument/2006/relationships/tags" Target="../tags/tag201.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0" y="-1"/>
            <a:ext cx="12192000" cy="6861701"/>
            <a:chOff x="0" y="-1"/>
            <a:chExt cx="12192000" cy="6861701"/>
          </a:xfrm>
        </p:grpSpPr>
        <p:sp>
          <p:nvSpPr>
            <p:cNvPr id="8" name="图形 6"/>
            <p:cNvSpPr/>
            <p:nvPr userDrawn="1">
              <p:custDataLst>
                <p:tags r:id="rId3"/>
              </p:custDataLst>
            </p:nvPr>
          </p:nvSpPr>
          <p:spPr>
            <a:xfrm>
              <a:off x="6386512" y="-1"/>
              <a:ext cx="5749767" cy="1733902"/>
            </a:xfrm>
            <a:custGeom>
              <a:avLst/>
              <a:gdLst>
                <a:gd name="connsiteX0" fmla="*/ 4315987 w 5749767"/>
                <a:gd name="connsiteY0" fmla="*/ 0 h 1733902"/>
                <a:gd name="connsiteX1" fmla="*/ 0 w 5749767"/>
                <a:gd name="connsiteY1" fmla="*/ 1706275 h 1733902"/>
                <a:gd name="connsiteX2" fmla="*/ 5749768 w 5749767"/>
                <a:gd name="connsiteY2" fmla="*/ 0 h 1733902"/>
                <a:gd name="connsiteX3" fmla="*/ 4315987 w 5749767"/>
                <a:gd name="connsiteY3" fmla="*/ 0 h 1733902"/>
              </a:gdLst>
              <a:ahLst/>
              <a:cxnLst>
                <a:cxn ang="0">
                  <a:pos x="connsiteX0" y="connsiteY0"/>
                </a:cxn>
                <a:cxn ang="0">
                  <a:pos x="connsiteX1" y="connsiteY1"/>
                </a:cxn>
                <a:cxn ang="0">
                  <a:pos x="connsiteX2" y="connsiteY2"/>
                </a:cxn>
                <a:cxn ang="0">
                  <a:pos x="connsiteX3" y="connsiteY3"/>
                </a:cxn>
              </a:cxnLst>
              <a:rect l="l" t="t" r="r" b="b"/>
              <a:pathLst>
                <a:path w="5749767" h="1733902">
                  <a:moveTo>
                    <a:pt x="4315987" y="0"/>
                  </a:moveTo>
                  <a:cubicBezTo>
                    <a:pt x="4315987" y="0"/>
                    <a:pt x="2662555" y="1808779"/>
                    <a:pt x="0" y="1706275"/>
                  </a:cubicBezTo>
                  <a:cubicBezTo>
                    <a:pt x="2347403" y="1862259"/>
                    <a:pt x="4798583" y="1366294"/>
                    <a:pt x="5749768" y="0"/>
                  </a:cubicBezTo>
                  <a:cubicBezTo>
                    <a:pt x="4315987" y="0"/>
                    <a:pt x="4315987" y="0"/>
                    <a:pt x="4315987" y="0"/>
                  </a:cubicBezTo>
                  <a:close/>
                </a:path>
              </a:pathLst>
            </a:custGeom>
            <a:gradFill>
              <a:gsLst>
                <a:gs pos="54000">
                  <a:schemeClr val="accent1">
                    <a:lumMod val="60000"/>
                    <a:lumOff val="40000"/>
                  </a:schemeClr>
                </a:gs>
                <a:gs pos="85000">
                  <a:schemeClr val="accent1"/>
                </a:gs>
              </a:gsLst>
              <a:lin ang="0" scaled="0"/>
            </a:gradFill>
            <a:ln w="6361" cap="flat">
              <a:noFill/>
              <a:prstDash val="solid"/>
              <a:miter/>
            </a:ln>
          </p:spPr>
          <p:txBody>
            <a:bodyPr rtlCol="0" anchor="ctr"/>
            <a:lstStyle/>
            <a:p>
              <a:endParaRPr lang="zh-CN" altLang="en-US">
                <a:solidFill>
                  <a:schemeClr val="tx1"/>
                </a:solidFill>
              </a:endParaRPr>
            </a:p>
          </p:txBody>
        </p:sp>
        <p:sp>
          <p:nvSpPr>
            <p:cNvPr id="9" name="图形 5"/>
            <p:cNvSpPr/>
            <p:nvPr userDrawn="1">
              <p:custDataLst>
                <p:tags r:id="rId4"/>
              </p:custDataLst>
            </p:nvPr>
          </p:nvSpPr>
          <p:spPr>
            <a:xfrm>
              <a:off x="6386513" y="0"/>
              <a:ext cx="5804216" cy="1936699"/>
            </a:xfrm>
            <a:custGeom>
              <a:avLst/>
              <a:gdLst>
                <a:gd name="connsiteX0" fmla="*/ 5742537 w 5804216"/>
                <a:gd name="connsiteY0" fmla="*/ 0 h 1936699"/>
                <a:gd name="connsiteX1" fmla="*/ 0 w 5804216"/>
                <a:gd name="connsiteY1" fmla="*/ 1704130 h 1936699"/>
                <a:gd name="connsiteX2" fmla="*/ 5804216 w 5804216"/>
                <a:gd name="connsiteY2" fmla="*/ 1207516 h 1936699"/>
                <a:gd name="connsiteX3" fmla="*/ 5804216 w 5804216"/>
                <a:gd name="connsiteY3" fmla="*/ 0 h 1936699"/>
                <a:gd name="connsiteX4" fmla="*/ 5742537 w 5804216"/>
                <a:gd name="connsiteY4" fmla="*/ 0 h 1936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4216" h="1936699">
                  <a:moveTo>
                    <a:pt x="5742537" y="0"/>
                  </a:moveTo>
                  <a:cubicBezTo>
                    <a:pt x="5742537" y="0"/>
                    <a:pt x="4595429" y="1930500"/>
                    <a:pt x="0" y="1704130"/>
                  </a:cubicBezTo>
                  <a:cubicBezTo>
                    <a:pt x="1409723" y="2106000"/>
                    <a:pt x="4254603" y="2015706"/>
                    <a:pt x="5804216" y="1207516"/>
                  </a:cubicBezTo>
                  <a:cubicBezTo>
                    <a:pt x="5804216" y="0"/>
                    <a:pt x="5804216" y="0"/>
                    <a:pt x="5804216" y="0"/>
                  </a:cubicBezTo>
                  <a:lnTo>
                    <a:pt x="5742537" y="0"/>
                  </a:lnTo>
                  <a:close/>
                </a:path>
              </a:pathLst>
            </a:custGeom>
            <a:gradFill>
              <a:gsLst>
                <a:gs pos="54000">
                  <a:schemeClr val="accent1">
                    <a:lumMod val="80000"/>
                    <a:lumOff val="20000"/>
                  </a:schemeClr>
                </a:gs>
                <a:gs pos="85000">
                  <a:schemeClr val="accent2"/>
                </a:gs>
              </a:gsLst>
              <a:lin ang="0" scaled="0"/>
            </a:gradFill>
            <a:ln w="6353" cap="flat">
              <a:noFill/>
              <a:prstDash val="solid"/>
              <a:miter/>
            </a:ln>
          </p:spPr>
          <p:txBody>
            <a:bodyPr rtlCol="0" anchor="ctr"/>
            <a:lstStyle/>
            <a:p>
              <a:endParaRPr lang="zh-CN" altLang="en-US" dirty="0">
                <a:solidFill>
                  <a:schemeClr val="tx1"/>
                </a:solidFill>
              </a:endParaRPr>
            </a:p>
          </p:txBody>
        </p:sp>
        <p:sp>
          <p:nvSpPr>
            <p:cNvPr id="10" name="图形 4"/>
            <p:cNvSpPr/>
            <p:nvPr userDrawn="1">
              <p:custDataLst>
                <p:tags r:id="rId5"/>
              </p:custDataLst>
            </p:nvPr>
          </p:nvSpPr>
          <p:spPr>
            <a:xfrm>
              <a:off x="0" y="0"/>
              <a:ext cx="9764903" cy="2100863"/>
            </a:xfrm>
            <a:custGeom>
              <a:avLst/>
              <a:gdLst>
                <a:gd name="connsiteX0" fmla="*/ 0 w 9764903"/>
                <a:gd name="connsiteY0" fmla="*/ 0 h 2100863"/>
                <a:gd name="connsiteX1" fmla="*/ 1076270 w 9764903"/>
                <a:gd name="connsiteY1" fmla="*/ 0 h 2100863"/>
                <a:gd name="connsiteX2" fmla="*/ 4008421 w 9764903"/>
                <a:gd name="connsiteY2" fmla="*/ 693483 h 2100863"/>
                <a:gd name="connsiteX3" fmla="*/ 9764904 w 9764903"/>
                <a:gd name="connsiteY3" fmla="*/ 449137 h 2100863"/>
                <a:gd name="connsiteX4" fmla="*/ 4116240 w 9764903"/>
                <a:gd name="connsiteY4" fmla="*/ 1465437 h 2100863"/>
                <a:gd name="connsiteX5" fmla="*/ 638 w 9764903"/>
                <a:gd name="connsiteY5" fmla="*/ 2100864 h 2100863"/>
                <a:gd name="connsiteX6" fmla="*/ 638 w 9764903"/>
                <a:gd name="connsiteY6" fmla="*/ 0 h 21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4903" h="2100863">
                  <a:moveTo>
                    <a:pt x="0" y="0"/>
                  </a:moveTo>
                  <a:lnTo>
                    <a:pt x="1076270" y="0"/>
                  </a:lnTo>
                  <a:cubicBezTo>
                    <a:pt x="1076270" y="0"/>
                    <a:pt x="3538869" y="517401"/>
                    <a:pt x="4008421" y="693483"/>
                  </a:cubicBezTo>
                  <a:cubicBezTo>
                    <a:pt x="4487544" y="781524"/>
                    <a:pt x="7028613" y="1524131"/>
                    <a:pt x="9764904" y="449137"/>
                  </a:cubicBezTo>
                  <a:cubicBezTo>
                    <a:pt x="9686433" y="576095"/>
                    <a:pt x="7790998" y="1954129"/>
                    <a:pt x="4116240" y="1465437"/>
                  </a:cubicBezTo>
                  <a:cubicBezTo>
                    <a:pt x="3300265" y="1392070"/>
                    <a:pt x="1602603" y="888704"/>
                    <a:pt x="638" y="2100864"/>
                  </a:cubicBezTo>
                  <a:lnTo>
                    <a:pt x="638" y="0"/>
                  </a:lnTo>
                  <a:close/>
                </a:path>
              </a:pathLst>
            </a:custGeom>
            <a:gradFill>
              <a:gsLst>
                <a:gs pos="16000">
                  <a:schemeClr val="tx1">
                    <a:lumMod val="85000"/>
                    <a:lumOff val="15000"/>
                  </a:schemeClr>
                </a:gs>
                <a:gs pos="40000">
                  <a:schemeClr val="tx1">
                    <a:lumMod val="75000"/>
                    <a:lumOff val="25000"/>
                  </a:schemeClr>
                </a:gs>
                <a:gs pos="83000">
                  <a:schemeClr val="tx1">
                    <a:lumMod val="85000"/>
                    <a:lumOff val="15000"/>
                  </a:schemeClr>
                </a:gs>
              </a:gsLst>
              <a:path path="circle">
                <a:fillToRect l="100000" t="100000"/>
              </a:path>
            </a:gradFill>
            <a:ln w="6377" cap="flat">
              <a:noFill/>
              <a:prstDash val="solid"/>
              <a:miter/>
            </a:ln>
          </p:spPr>
          <p:txBody>
            <a:bodyPr rtlCol="0" anchor="ctr"/>
            <a:lstStyle/>
            <a:p>
              <a:endParaRPr lang="zh-CN" altLang="en-US">
                <a:solidFill>
                  <a:schemeClr val="tx1"/>
                </a:solidFill>
              </a:endParaRPr>
            </a:p>
          </p:txBody>
        </p:sp>
        <p:sp>
          <p:nvSpPr>
            <p:cNvPr id="11" name="图形 8"/>
            <p:cNvSpPr/>
            <p:nvPr userDrawn="1">
              <p:custDataLst>
                <p:tags r:id="rId6"/>
              </p:custDataLst>
            </p:nvPr>
          </p:nvSpPr>
          <p:spPr>
            <a:xfrm>
              <a:off x="0" y="1627213"/>
              <a:ext cx="3491252" cy="2474565"/>
            </a:xfrm>
            <a:custGeom>
              <a:avLst/>
              <a:gdLst>
                <a:gd name="connsiteX0" fmla="*/ 0 w 3491252"/>
                <a:gd name="connsiteY0" fmla="*/ 1142564 h 2474565"/>
                <a:gd name="connsiteX1" fmla="*/ 3491253 w 3491252"/>
                <a:gd name="connsiteY1" fmla="*/ 29009 h 2474565"/>
                <a:gd name="connsiteX2" fmla="*/ 0 w 3491252"/>
                <a:gd name="connsiteY2" fmla="*/ 2474565 h 2474565"/>
                <a:gd name="connsiteX3" fmla="*/ 0 w 3491252"/>
                <a:gd name="connsiteY3" fmla="*/ 1142564 h 2474565"/>
              </a:gdLst>
              <a:ahLst/>
              <a:cxnLst>
                <a:cxn ang="0">
                  <a:pos x="connsiteX0" y="connsiteY0"/>
                </a:cxn>
                <a:cxn ang="0">
                  <a:pos x="connsiteX1" y="connsiteY1"/>
                </a:cxn>
                <a:cxn ang="0">
                  <a:pos x="connsiteX2" y="connsiteY2"/>
                </a:cxn>
                <a:cxn ang="0">
                  <a:pos x="connsiteX3" y="connsiteY3"/>
                </a:cxn>
              </a:cxnLst>
              <a:rect l="l" t="t" r="r" b="b"/>
              <a:pathLst>
                <a:path w="3491252" h="2474565">
                  <a:moveTo>
                    <a:pt x="0" y="1142564"/>
                  </a:moveTo>
                  <a:cubicBezTo>
                    <a:pt x="0" y="1142564"/>
                    <a:pt x="1090289" y="-213350"/>
                    <a:pt x="3491253" y="29009"/>
                  </a:cubicBezTo>
                  <a:cubicBezTo>
                    <a:pt x="2555426" y="306267"/>
                    <a:pt x="969433" y="732171"/>
                    <a:pt x="0" y="2474565"/>
                  </a:cubicBezTo>
                  <a:cubicBezTo>
                    <a:pt x="0" y="1142564"/>
                    <a:pt x="0" y="1142564"/>
                    <a:pt x="0" y="1142564"/>
                  </a:cubicBezTo>
                  <a:close/>
                </a:path>
              </a:pathLst>
            </a:custGeom>
            <a:gradFill flip="none" rotWithShape="1">
              <a:gsLst>
                <a:gs pos="16000">
                  <a:schemeClr val="accent1"/>
                </a:gs>
                <a:gs pos="95000">
                  <a:schemeClr val="accent1">
                    <a:lumMod val="60000"/>
                    <a:lumOff val="40000"/>
                  </a:schemeClr>
                </a:gs>
              </a:gsLst>
              <a:lin ang="0" scaled="0"/>
              <a:tileRect/>
            </a:gradFill>
            <a:ln w="6456" cap="flat">
              <a:noFill/>
              <a:prstDash val="solid"/>
              <a:miter/>
            </a:ln>
          </p:spPr>
          <p:txBody>
            <a:bodyPr rtlCol="0" anchor="ctr"/>
            <a:lstStyle/>
            <a:p>
              <a:endParaRPr lang="zh-CN" altLang="en-US">
                <a:solidFill>
                  <a:schemeClr val="tx1"/>
                </a:solidFill>
              </a:endParaRPr>
            </a:p>
          </p:txBody>
        </p:sp>
        <p:sp>
          <p:nvSpPr>
            <p:cNvPr id="12" name="图形 12"/>
            <p:cNvSpPr/>
            <p:nvPr userDrawn="1">
              <p:custDataLst>
                <p:tags r:id="rId7"/>
              </p:custDataLst>
            </p:nvPr>
          </p:nvSpPr>
          <p:spPr>
            <a:xfrm>
              <a:off x="4513136" y="5772071"/>
              <a:ext cx="7675653" cy="1089629"/>
            </a:xfrm>
            <a:custGeom>
              <a:avLst/>
              <a:gdLst>
                <a:gd name="connsiteX0" fmla="*/ 7675654 w 7675653"/>
                <a:gd name="connsiteY0" fmla="*/ 336511 h 1089629"/>
                <a:gd name="connsiteX1" fmla="*/ 2570750 w 7675653"/>
                <a:gd name="connsiteY1" fmla="*/ 526556 h 1089629"/>
                <a:gd name="connsiteX2" fmla="*/ 0 w 7675653"/>
                <a:gd name="connsiteY2" fmla="*/ 1089630 h 1089629"/>
                <a:gd name="connsiteX3" fmla="*/ 7675654 w 7675653"/>
                <a:gd name="connsiteY3" fmla="*/ 1089630 h 1089629"/>
                <a:gd name="connsiteX4" fmla="*/ 7675654 w 7675653"/>
                <a:gd name="connsiteY4" fmla="*/ 336511 h 108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653" h="1089629">
                  <a:moveTo>
                    <a:pt x="7675654" y="336511"/>
                  </a:moveTo>
                  <a:cubicBezTo>
                    <a:pt x="7675654" y="336511"/>
                    <a:pt x="5901682" y="-534745"/>
                    <a:pt x="2570750" y="526556"/>
                  </a:cubicBezTo>
                  <a:cubicBezTo>
                    <a:pt x="1954386" y="693488"/>
                    <a:pt x="378807" y="1089630"/>
                    <a:pt x="0" y="1089630"/>
                  </a:cubicBezTo>
                  <a:cubicBezTo>
                    <a:pt x="2424364" y="1089630"/>
                    <a:pt x="7675654" y="1089630"/>
                    <a:pt x="7675654" y="1089630"/>
                  </a:cubicBezTo>
                  <a:lnTo>
                    <a:pt x="7675654" y="336511"/>
                  </a:lnTo>
                  <a:close/>
                </a:path>
              </a:pathLst>
            </a:custGeom>
            <a:gradFill>
              <a:gsLst>
                <a:gs pos="31000">
                  <a:schemeClr val="tx1">
                    <a:lumMod val="75000"/>
                    <a:lumOff val="25000"/>
                  </a:schemeClr>
                </a:gs>
                <a:gs pos="100000">
                  <a:schemeClr val="tx1">
                    <a:lumMod val="85000"/>
                    <a:lumOff val="15000"/>
                  </a:schemeClr>
                </a:gs>
              </a:gsLst>
              <a:lin ang="0" scaled="0"/>
            </a:gradFill>
            <a:ln w="6419" cap="flat">
              <a:noFill/>
              <a:prstDash val="solid"/>
              <a:miter/>
            </a:ln>
          </p:spPr>
          <p:txBody>
            <a:bodyPr rtlCol="0" anchor="ctr"/>
            <a:lstStyle/>
            <a:p>
              <a:endParaRPr lang="zh-CN" altLang="en-US">
                <a:solidFill>
                  <a:schemeClr val="tx1"/>
                </a:solidFill>
              </a:endParaRPr>
            </a:p>
          </p:txBody>
        </p:sp>
        <p:sp>
          <p:nvSpPr>
            <p:cNvPr id="13" name="图形 10"/>
            <p:cNvSpPr/>
            <p:nvPr userDrawn="1">
              <p:custDataLst>
                <p:tags r:id="rId8"/>
              </p:custDataLst>
            </p:nvPr>
          </p:nvSpPr>
          <p:spPr>
            <a:xfrm>
              <a:off x="1952625" y="5675134"/>
              <a:ext cx="4951773" cy="776117"/>
            </a:xfrm>
            <a:custGeom>
              <a:avLst/>
              <a:gdLst>
                <a:gd name="connsiteX0" fmla="*/ 4951774 w 4951773"/>
                <a:gd name="connsiteY0" fmla="*/ 287095 h 776117"/>
                <a:gd name="connsiteX1" fmla="*/ 2676283 w 4951773"/>
                <a:gd name="connsiteY1" fmla="*/ 707375 h 776117"/>
                <a:gd name="connsiteX2" fmla="*/ 0 w 4951773"/>
                <a:gd name="connsiteY2" fmla="*/ 627477 h 776117"/>
                <a:gd name="connsiteX3" fmla="*/ 4951774 w 4951773"/>
                <a:gd name="connsiteY3" fmla="*/ 287095 h 776117"/>
              </a:gdLst>
              <a:ahLst/>
              <a:cxnLst>
                <a:cxn ang="0">
                  <a:pos x="connsiteX0" y="connsiteY0"/>
                </a:cxn>
                <a:cxn ang="0">
                  <a:pos x="connsiteX1" y="connsiteY1"/>
                </a:cxn>
                <a:cxn ang="0">
                  <a:pos x="connsiteX2" y="connsiteY2"/>
                </a:cxn>
                <a:cxn ang="0">
                  <a:pos x="connsiteX3" y="connsiteY3"/>
                </a:cxn>
              </a:cxnLst>
              <a:rect l="l" t="t" r="r" b="b"/>
              <a:pathLst>
                <a:path w="4951773" h="776117">
                  <a:moveTo>
                    <a:pt x="4951774" y="287095"/>
                  </a:moveTo>
                  <a:cubicBezTo>
                    <a:pt x="4951774" y="287095"/>
                    <a:pt x="3631820" y="627477"/>
                    <a:pt x="2676283" y="707375"/>
                  </a:cubicBezTo>
                  <a:cubicBezTo>
                    <a:pt x="1741533" y="791821"/>
                    <a:pt x="945144" y="831446"/>
                    <a:pt x="0" y="627477"/>
                  </a:cubicBezTo>
                  <a:cubicBezTo>
                    <a:pt x="1368023" y="16868"/>
                    <a:pt x="3574008" y="-244914"/>
                    <a:pt x="4951774" y="287095"/>
                  </a:cubicBezTo>
                  <a:close/>
                </a:path>
              </a:pathLst>
            </a:custGeom>
            <a:gradFill>
              <a:gsLst>
                <a:gs pos="7000">
                  <a:schemeClr val="accent3"/>
                </a:gs>
                <a:gs pos="79000">
                  <a:schemeClr val="accent1"/>
                </a:gs>
              </a:gsLst>
              <a:lin ang="0" scaled="0"/>
            </a:gradFill>
            <a:ln w="6488" cap="flat">
              <a:noFill/>
              <a:prstDash val="solid"/>
              <a:miter/>
            </a:ln>
          </p:spPr>
          <p:txBody>
            <a:bodyPr rtlCol="0" anchor="ctr"/>
            <a:lstStyle/>
            <a:p>
              <a:endParaRPr lang="zh-CN" altLang="en-US">
                <a:solidFill>
                  <a:schemeClr val="tx1"/>
                </a:solidFill>
              </a:endParaRPr>
            </a:p>
          </p:txBody>
        </p:sp>
        <p:sp>
          <p:nvSpPr>
            <p:cNvPr id="14" name="图形 9"/>
            <p:cNvSpPr/>
            <p:nvPr userDrawn="1">
              <p:custDataLst>
                <p:tags r:id="rId9"/>
              </p:custDataLst>
            </p:nvPr>
          </p:nvSpPr>
          <p:spPr>
            <a:xfrm>
              <a:off x="947656" y="5391843"/>
              <a:ext cx="6159940" cy="939445"/>
            </a:xfrm>
            <a:custGeom>
              <a:avLst/>
              <a:gdLst>
                <a:gd name="connsiteX0" fmla="*/ 5950997 w 6159940"/>
                <a:gd name="connsiteY0" fmla="*/ 602021 h 939445"/>
                <a:gd name="connsiteX1" fmla="*/ 995402 w 6159940"/>
                <a:gd name="connsiteY1" fmla="*/ 939445 h 939445"/>
                <a:gd name="connsiteX2" fmla="*/ 0 w 6159940"/>
                <a:gd name="connsiteY2" fmla="*/ 608510 h 939445"/>
                <a:gd name="connsiteX3" fmla="*/ 4731728 w 6159940"/>
                <a:gd name="connsiteY3" fmla="*/ 191272 h 939445"/>
                <a:gd name="connsiteX4" fmla="*/ 6159941 w 6159940"/>
                <a:gd name="connsiteY4" fmla="*/ 549461 h 939445"/>
                <a:gd name="connsiteX5" fmla="*/ 5950997 w 6159940"/>
                <a:gd name="connsiteY5" fmla="*/ 602021 h 9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940" h="939445">
                  <a:moveTo>
                    <a:pt x="5950997" y="602021"/>
                  </a:moveTo>
                  <a:cubicBezTo>
                    <a:pt x="5950997" y="602021"/>
                    <a:pt x="3956949" y="-192872"/>
                    <a:pt x="995402" y="939445"/>
                  </a:cubicBezTo>
                  <a:cubicBezTo>
                    <a:pt x="601524" y="864174"/>
                    <a:pt x="0" y="608510"/>
                    <a:pt x="0" y="608510"/>
                  </a:cubicBezTo>
                  <a:cubicBezTo>
                    <a:pt x="1441191" y="76418"/>
                    <a:pt x="3290536" y="-216232"/>
                    <a:pt x="4731728" y="191272"/>
                  </a:cubicBezTo>
                  <a:cubicBezTo>
                    <a:pt x="6157994" y="539079"/>
                    <a:pt x="6025620" y="518314"/>
                    <a:pt x="6159941" y="549461"/>
                  </a:cubicBezTo>
                  <a:cubicBezTo>
                    <a:pt x="5962678" y="602670"/>
                    <a:pt x="5950997" y="602021"/>
                    <a:pt x="5950997" y="602021"/>
                  </a:cubicBezTo>
                  <a:close/>
                </a:path>
              </a:pathLst>
            </a:custGeom>
            <a:gradFill>
              <a:gsLst>
                <a:gs pos="7000">
                  <a:schemeClr val="accent2"/>
                </a:gs>
                <a:gs pos="57000">
                  <a:schemeClr val="accent1">
                    <a:lumMod val="75000"/>
                    <a:lumOff val="25000"/>
                  </a:schemeClr>
                </a:gs>
              </a:gsLst>
              <a:lin ang="0" scaled="0"/>
            </a:gradFill>
            <a:ln w="6484" cap="flat">
              <a:noFill/>
              <a:prstDash val="solid"/>
              <a:miter/>
            </a:ln>
          </p:spPr>
          <p:txBody>
            <a:bodyPr rtlCol="0" anchor="ctr"/>
            <a:lstStyle/>
            <a:p>
              <a:endParaRPr lang="zh-CN" altLang="en-US">
                <a:solidFill>
                  <a:schemeClr val="tx1"/>
                </a:solidFill>
              </a:endParaRPr>
            </a:p>
          </p:txBody>
        </p:sp>
        <p:sp>
          <p:nvSpPr>
            <p:cNvPr id="15" name="图形 13"/>
            <p:cNvSpPr/>
            <p:nvPr userDrawn="1">
              <p:custDataLst>
                <p:tags r:id="rId10"/>
              </p:custDataLst>
            </p:nvPr>
          </p:nvSpPr>
          <p:spPr>
            <a:xfrm>
              <a:off x="0" y="6192508"/>
              <a:ext cx="1361994" cy="663552"/>
            </a:xfrm>
            <a:custGeom>
              <a:avLst/>
              <a:gdLst>
                <a:gd name="connsiteX0" fmla="*/ 0 w 1361994"/>
                <a:gd name="connsiteY0" fmla="*/ 0 h 663552"/>
                <a:gd name="connsiteX1" fmla="*/ 1361995 w 1361994"/>
                <a:gd name="connsiteY1" fmla="*/ 663553 h 663552"/>
                <a:gd name="connsiteX2" fmla="*/ 0 w 1361994"/>
                <a:gd name="connsiteY2" fmla="*/ 663553 h 663552"/>
                <a:gd name="connsiteX3" fmla="*/ 0 w 1361994"/>
                <a:gd name="connsiteY3" fmla="*/ 0 h 663552"/>
              </a:gdLst>
              <a:ahLst/>
              <a:cxnLst>
                <a:cxn ang="0">
                  <a:pos x="connsiteX0" y="connsiteY0"/>
                </a:cxn>
                <a:cxn ang="0">
                  <a:pos x="connsiteX1" y="connsiteY1"/>
                </a:cxn>
                <a:cxn ang="0">
                  <a:pos x="connsiteX2" y="connsiteY2"/>
                </a:cxn>
                <a:cxn ang="0">
                  <a:pos x="connsiteX3" y="connsiteY3"/>
                </a:cxn>
              </a:cxnLst>
              <a:rect l="l" t="t" r="r" b="b"/>
              <a:pathLst>
                <a:path w="1361994" h="663552">
                  <a:moveTo>
                    <a:pt x="0" y="0"/>
                  </a:moveTo>
                  <a:cubicBezTo>
                    <a:pt x="0" y="0"/>
                    <a:pt x="424493" y="384434"/>
                    <a:pt x="1361995" y="663553"/>
                  </a:cubicBezTo>
                  <a:cubicBezTo>
                    <a:pt x="0" y="663553"/>
                    <a:pt x="0" y="663553"/>
                    <a:pt x="0" y="663553"/>
                  </a:cubicBezTo>
                  <a:lnTo>
                    <a:pt x="0" y="0"/>
                  </a:lnTo>
                  <a:close/>
                </a:path>
              </a:pathLst>
            </a:custGeom>
            <a:gradFill>
              <a:gsLst>
                <a:gs pos="0">
                  <a:schemeClr val="tx1">
                    <a:lumMod val="75000"/>
                    <a:lumOff val="25000"/>
                  </a:schemeClr>
                </a:gs>
                <a:gs pos="48000">
                  <a:schemeClr val="tx1">
                    <a:lumMod val="85000"/>
                    <a:lumOff val="15000"/>
                  </a:schemeClr>
                </a:gs>
              </a:gsLst>
              <a:lin ang="0" scaled="0"/>
            </a:gradFill>
            <a:ln w="6455" cap="flat">
              <a:noFill/>
              <a:prstDash val="solid"/>
              <a:miter/>
            </a:ln>
          </p:spPr>
          <p:txBody>
            <a:bodyPr rtlCol="0" anchor="ctr"/>
            <a:lstStyle/>
            <a:p>
              <a:endParaRPr lang="zh-CN" altLang="en-US">
                <a:solidFill>
                  <a:schemeClr val="tx1"/>
                </a:solidFill>
              </a:endParaRPr>
            </a:p>
          </p:txBody>
        </p:sp>
        <p:sp>
          <p:nvSpPr>
            <p:cNvPr id="19" name="图形 3"/>
            <p:cNvSpPr/>
            <p:nvPr userDrawn="1">
              <p:custDataLst>
                <p:tags r:id="rId11"/>
              </p:custDataLst>
            </p:nvPr>
          </p:nvSpPr>
          <p:spPr>
            <a:xfrm>
              <a:off x="947656" y="1"/>
              <a:ext cx="8819152" cy="1076217"/>
            </a:xfrm>
            <a:custGeom>
              <a:avLst/>
              <a:gdLst>
                <a:gd name="connsiteX0" fmla="*/ 4074463 w 8819152"/>
                <a:gd name="connsiteY0" fmla="*/ 0 h 1076217"/>
                <a:gd name="connsiteX1" fmla="*/ 8819153 w 8819152"/>
                <a:gd name="connsiteY1" fmla="*/ 455885 h 1076217"/>
                <a:gd name="connsiteX2" fmla="*/ 3759747 w 8819152"/>
                <a:gd name="connsiteY2" fmla="*/ 872268 h 1076217"/>
                <a:gd name="connsiteX3" fmla="*/ 0 w 8819152"/>
                <a:gd name="connsiteY3" fmla="*/ 0 h 1076217"/>
                <a:gd name="connsiteX4" fmla="*/ 4074463 w 8819152"/>
                <a:gd name="connsiteY4" fmla="*/ 0 h 1076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9152" h="1076217">
                  <a:moveTo>
                    <a:pt x="4074463" y="0"/>
                  </a:moveTo>
                  <a:cubicBezTo>
                    <a:pt x="4074463" y="0"/>
                    <a:pt x="6983961" y="1219362"/>
                    <a:pt x="8819153" y="455885"/>
                  </a:cubicBezTo>
                  <a:cubicBezTo>
                    <a:pt x="8819153" y="455885"/>
                    <a:pt x="6646581" y="1507527"/>
                    <a:pt x="3759747" y="872268"/>
                  </a:cubicBezTo>
                  <a:cubicBezTo>
                    <a:pt x="1001779" y="277157"/>
                    <a:pt x="0" y="0"/>
                    <a:pt x="0" y="0"/>
                  </a:cubicBezTo>
                  <a:lnTo>
                    <a:pt x="4074463" y="0"/>
                  </a:lnTo>
                  <a:close/>
                </a:path>
              </a:pathLst>
            </a:custGeom>
            <a:gradFill flip="none" rotWithShape="1">
              <a:gsLst>
                <a:gs pos="0">
                  <a:schemeClr val="tx1">
                    <a:lumMod val="85000"/>
                    <a:lumOff val="15000"/>
                  </a:schemeClr>
                </a:gs>
                <a:gs pos="63000">
                  <a:schemeClr val="tx1">
                    <a:lumMod val="75000"/>
                    <a:lumOff val="25000"/>
                  </a:schemeClr>
                </a:gs>
                <a:gs pos="48000">
                  <a:schemeClr val="tx1">
                    <a:lumMod val="65000"/>
                    <a:lumOff val="35000"/>
                  </a:schemeClr>
                </a:gs>
                <a:gs pos="87000">
                  <a:schemeClr val="tx1">
                    <a:lumMod val="85000"/>
                    <a:lumOff val="15000"/>
                  </a:schemeClr>
                </a:gs>
              </a:gsLst>
              <a:path path="circle">
                <a:fillToRect l="100000" t="100000"/>
              </a:path>
              <a:tileRect r="-100000" b="-100000"/>
            </a:gradFill>
            <a:ln w="6469" cap="flat">
              <a:noFill/>
              <a:prstDash val="solid"/>
              <a:miter/>
            </a:ln>
          </p:spPr>
          <p:txBody>
            <a:bodyPr rtlCol="0" anchor="ctr"/>
            <a:lstStyle/>
            <a:p>
              <a:endParaRPr lang="zh-CN" altLang="en-US">
                <a:solidFill>
                  <a:schemeClr val="tx1"/>
                </a:solidFill>
              </a:endParaRPr>
            </a:p>
          </p:txBody>
        </p:sp>
        <p:sp>
          <p:nvSpPr>
            <p:cNvPr id="20" name="图形 11"/>
            <p:cNvSpPr/>
            <p:nvPr userDrawn="1">
              <p:custDataLst>
                <p:tags r:id="rId12"/>
              </p:custDataLst>
            </p:nvPr>
          </p:nvSpPr>
          <p:spPr>
            <a:xfrm>
              <a:off x="0" y="5169778"/>
              <a:ext cx="12192000" cy="1687586"/>
            </a:xfrm>
            <a:custGeom>
              <a:avLst/>
              <a:gdLst>
                <a:gd name="connsiteX0" fmla="*/ 0 w 12192000"/>
                <a:gd name="connsiteY0" fmla="*/ 0 h 1687586"/>
                <a:gd name="connsiteX1" fmla="*/ 7058159 w 12192000"/>
                <a:gd name="connsiteY1" fmla="*/ 748910 h 1687586"/>
                <a:gd name="connsiteX2" fmla="*/ 12192000 w 12192000"/>
                <a:gd name="connsiteY2" fmla="*/ 724793 h 1687586"/>
                <a:gd name="connsiteX3" fmla="*/ 12192000 w 12192000"/>
                <a:gd name="connsiteY3" fmla="*/ 943754 h 1687586"/>
                <a:gd name="connsiteX4" fmla="*/ 7980968 w 12192000"/>
                <a:gd name="connsiteY4" fmla="*/ 898057 h 1687586"/>
                <a:gd name="connsiteX5" fmla="*/ 4488383 w 12192000"/>
                <a:gd name="connsiteY5" fmla="*/ 1687586 h 1687586"/>
                <a:gd name="connsiteX6" fmla="*/ 1338518 w 12192000"/>
                <a:gd name="connsiteY6" fmla="*/ 1687586 h 1687586"/>
                <a:gd name="connsiteX7" fmla="*/ 0 w 12192000"/>
                <a:gd name="connsiteY7" fmla="*/ 1035146 h 1687586"/>
                <a:gd name="connsiteX8" fmla="*/ 0 w 12192000"/>
                <a:gd name="connsiteY8" fmla="*/ 0 h 16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87586">
                  <a:moveTo>
                    <a:pt x="0" y="0"/>
                  </a:moveTo>
                  <a:cubicBezTo>
                    <a:pt x="0" y="0"/>
                    <a:pt x="1440065" y="2187706"/>
                    <a:pt x="7058159" y="748910"/>
                  </a:cubicBezTo>
                  <a:cubicBezTo>
                    <a:pt x="9402628" y="262753"/>
                    <a:pt x="10995014" y="350338"/>
                    <a:pt x="12192000" y="724793"/>
                  </a:cubicBezTo>
                  <a:cubicBezTo>
                    <a:pt x="12192000" y="977391"/>
                    <a:pt x="12192000" y="943754"/>
                    <a:pt x="12192000" y="943754"/>
                  </a:cubicBezTo>
                  <a:cubicBezTo>
                    <a:pt x="12192000" y="943754"/>
                    <a:pt x="10722740" y="257041"/>
                    <a:pt x="7980968" y="898057"/>
                  </a:cubicBezTo>
                  <a:cubicBezTo>
                    <a:pt x="7237136" y="1101786"/>
                    <a:pt x="5282989" y="1687586"/>
                    <a:pt x="4488383" y="1687586"/>
                  </a:cubicBezTo>
                  <a:cubicBezTo>
                    <a:pt x="3649984" y="1687586"/>
                    <a:pt x="1810077" y="1687586"/>
                    <a:pt x="1338518" y="1687586"/>
                  </a:cubicBezTo>
                  <a:cubicBezTo>
                    <a:pt x="803492" y="1526380"/>
                    <a:pt x="159302" y="1235067"/>
                    <a:pt x="0" y="1035146"/>
                  </a:cubicBezTo>
                  <a:cubicBezTo>
                    <a:pt x="0" y="719715"/>
                    <a:pt x="0" y="0"/>
                    <a:pt x="0" y="0"/>
                  </a:cubicBezTo>
                  <a:close/>
                </a:path>
              </a:pathLst>
            </a:custGeom>
            <a:gradFill>
              <a:gsLst>
                <a:gs pos="31000">
                  <a:schemeClr val="tx1">
                    <a:lumMod val="85000"/>
                    <a:lumOff val="15000"/>
                  </a:schemeClr>
                </a:gs>
                <a:gs pos="52000">
                  <a:schemeClr val="tx1">
                    <a:lumMod val="75000"/>
                    <a:lumOff val="25000"/>
                  </a:schemeClr>
                </a:gs>
                <a:gs pos="100000">
                  <a:schemeClr val="tx1">
                    <a:lumMod val="85000"/>
                    <a:lumOff val="15000"/>
                  </a:schemeClr>
                </a:gs>
              </a:gsLst>
              <a:lin ang="0" scaled="0"/>
            </a:gradFill>
            <a:ln w="6347" cap="flat">
              <a:noFill/>
              <a:prstDash val="solid"/>
              <a:miter/>
            </a:ln>
          </p:spPr>
          <p:txBody>
            <a:bodyPr rtlCol="0" anchor="ctr"/>
            <a:lstStyle/>
            <a:p>
              <a:endParaRPr lang="zh-CN" altLang="en-US">
                <a:solidFill>
                  <a:schemeClr val="tx1"/>
                </a:solidFill>
              </a:endParaRPr>
            </a:p>
          </p:txBody>
        </p:sp>
      </p:grpSp>
      <p:sp>
        <p:nvSpPr>
          <p:cNvPr id="16" name="日期占位符 15"/>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18" name="灯片编号占位符 17"/>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2" name="标题 1"/>
          <p:cNvSpPr>
            <a:spLocks noGrp="1"/>
          </p:cNvSpPr>
          <p:nvPr>
            <p:ph type="ctrTitle" idx="13" hasCustomPrompt="1"/>
            <p:custDataLst>
              <p:tags r:id="rId16"/>
            </p:custDataLst>
          </p:nvPr>
        </p:nvSpPr>
        <p:spPr>
          <a:xfrm>
            <a:off x="2921000" y="3073400"/>
            <a:ext cx="6350000" cy="1253490"/>
          </a:xfrm>
        </p:spPr>
        <p:txBody>
          <a:bodyPr vert="horz" wrap="square" lIns="90170" tIns="46990" rIns="90170" bIns="46990" rtlCol="0" anchor="ctr" anchorCtr="0">
            <a:normAutofit/>
          </a:bodyPr>
          <a:lstStyle>
            <a:lvl1pPr>
              <a:defRPr lang="zh-CN" altLang="en-US" sz="7200" b="0" spc="7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3" name="副标题 2"/>
          <p:cNvSpPr>
            <a:spLocks noGrp="1"/>
          </p:cNvSpPr>
          <p:nvPr>
            <p:ph type="subTitle" idx="14" hasCustomPrompt="1"/>
            <p:custDataLst>
              <p:tags r:id="rId17"/>
            </p:custDataLst>
          </p:nvPr>
        </p:nvSpPr>
        <p:spPr>
          <a:xfrm>
            <a:off x="2921000" y="2472690"/>
            <a:ext cx="6350000" cy="525780"/>
          </a:xfrm>
        </p:spPr>
        <p:txBody>
          <a:bodyPr vert="horz" wrap="square" lIns="90170" tIns="46990" rIns="90170" bIns="46990" rtlCol="0" anchor="b" anchorCtr="0">
            <a:normAutofit/>
          </a:bodyPr>
          <a:lstStyle>
            <a:lvl1pPr marL="0" indent="0" algn="dist">
              <a:buNone/>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228600" lvl="0" indent="-228600" algn="dist">
              <a:lnSpc>
                <a:spcPct val="100000"/>
              </a:lnSpc>
              <a:spcAft>
                <a:spcPts val="0"/>
              </a:spcAft>
              <a:buClrTx/>
              <a:buSzTx/>
            </a:pPr>
            <a:r>
              <a:rPr lang="zh-CN" altLang="en-US" dirty="0"/>
              <a:t>单击此处编辑副标题</a:t>
            </a:r>
            <a:endParaRPr lang="zh-CN" altLang="en-US" dirty="0"/>
          </a:p>
        </p:txBody>
      </p:sp>
      <p:sp>
        <p:nvSpPr>
          <p:cNvPr id="6" name="文本占位符 5"/>
          <p:cNvSpPr>
            <a:spLocks noGrp="1"/>
          </p:cNvSpPr>
          <p:nvPr>
            <p:ph type="body" sz="quarter" idx="15" hasCustomPrompt="1"/>
            <p:custDataLst>
              <p:tags r:id="rId18"/>
            </p:custDataLst>
          </p:nvPr>
        </p:nvSpPr>
        <p:spPr>
          <a:xfrm>
            <a:off x="2921000" y="4412201"/>
            <a:ext cx="3136530" cy="452438"/>
          </a:xfrm>
        </p:spPr>
        <p:txBody>
          <a:bodyPr>
            <a:normAutofit/>
          </a:bodyPr>
          <a:lstStyle>
            <a:lvl1pPr marL="0" indent="0" algn="l">
              <a:buNone/>
              <a:defRPr sz="1800" spc="300" baseline="0">
                <a:solidFill>
                  <a:schemeClr val="tx1">
                    <a:lumMod val="65000"/>
                    <a:lumOff val="35000"/>
                  </a:schemeClr>
                </a:solidFill>
              </a:defRPr>
            </a:lvl1pPr>
          </a:lstStyle>
          <a:p>
            <a:pPr lvl="0"/>
            <a:r>
              <a:rPr lang="zh-CN" altLang="en-US" dirty="0"/>
              <a:t>编辑副标题</a:t>
            </a:r>
            <a:endParaRPr lang="zh-CN" altLang="en-US" dirty="0"/>
          </a:p>
        </p:txBody>
      </p:sp>
      <p:sp>
        <p:nvSpPr>
          <p:cNvPr id="21" name="文本占位符 5"/>
          <p:cNvSpPr>
            <a:spLocks noGrp="1"/>
          </p:cNvSpPr>
          <p:nvPr>
            <p:ph type="body" sz="quarter" idx="16" hasCustomPrompt="1"/>
            <p:custDataLst>
              <p:tags r:id="rId19"/>
            </p:custDataLst>
          </p:nvPr>
        </p:nvSpPr>
        <p:spPr>
          <a:xfrm>
            <a:off x="6134470" y="4412201"/>
            <a:ext cx="3136530" cy="452438"/>
          </a:xfrm>
        </p:spPr>
        <p:txBody>
          <a:bodyPr>
            <a:normAutofit/>
          </a:bodyPr>
          <a:lstStyle>
            <a:lvl1pPr marL="0" indent="0" algn="r">
              <a:buNone/>
              <a:defRPr sz="1800" spc="300" baseline="0">
                <a:solidFill>
                  <a:schemeClr val="tx1">
                    <a:lumMod val="65000"/>
                    <a:lumOff val="35000"/>
                  </a:schemeClr>
                </a:solidFill>
              </a:defRPr>
            </a:lvl1pPr>
          </a:lstStyle>
          <a:p>
            <a:pPr lvl="0"/>
            <a:r>
              <a:rPr lang="zh-CN" altLang="en-US" dirty="0"/>
              <a:t>编辑副标题</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70858" y="88532"/>
            <a:ext cx="12080794" cy="201981"/>
            <a:chOff x="70858" y="88532"/>
            <a:chExt cx="12080794" cy="201981"/>
          </a:xfrm>
        </p:grpSpPr>
        <p:grpSp>
          <p:nvGrpSpPr>
            <p:cNvPr id="9" name="组合 8"/>
            <p:cNvGrpSpPr/>
            <p:nvPr userDrawn="1"/>
          </p:nvGrpSpPr>
          <p:grpSpPr>
            <a:xfrm>
              <a:off x="70858" y="88532"/>
              <a:ext cx="572080" cy="201981"/>
              <a:chOff x="876299" y="555730"/>
              <a:chExt cx="10478372" cy="3686990"/>
            </a:xfrm>
          </p:grpSpPr>
          <p:sp>
            <p:nvSpPr>
              <p:cNvPr id="10" name="图形 8"/>
              <p:cNvSpPr/>
              <p:nvPr userDrawn="1">
                <p:custDataLst>
                  <p:tags r:id="rId3"/>
                </p:custDataLst>
              </p:nvPr>
            </p:nvSpPr>
            <p:spPr>
              <a:xfrm>
                <a:off x="1155622" y="2286789"/>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1"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4" name="组合 13"/>
            <p:cNvGrpSpPr/>
            <p:nvPr userDrawn="1"/>
          </p:nvGrpSpPr>
          <p:grpSpPr>
            <a:xfrm>
              <a:off x="11506200" y="111361"/>
              <a:ext cx="645452" cy="155340"/>
              <a:chOff x="1812270" y="2766454"/>
              <a:chExt cx="8184351" cy="1673063"/>
            </a:xfrm>
          </p:grpSpPr>
          <p:sp>
            <p:nvSpPr>
              <p:cNvPr id="12"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3"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669882" y="952508"/>
            <a:ext cx="10852237"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7" name="组合 16"/>
          <p:cNvGrpSpPr/>
          <p:nvPr userDrawn="1">
            <p:custDataLst>
              <p:tags r:id="rId2"/>
            </p:custDataLst>
          </p:nvPr>
        </p:nvGrpSpPr>
        <p:grpSpPr>
          <a:xfrm>
            <a:off x="4811218" y="6233364"/>
            <a:ext cx="2716709" cy="624637"/>
            <a:chOff x="4811218" y="6233364"/>
            <a:chExt cx="2716709" cy="624637"/>
          </a:xfrm>
        </p:grpSpPr>
        <p:sp>
          <p:nvSpPr>
            <p:cNvPr id="16" name="任意多边形: 形状 15"/>
            <p:cNvSpPr/>
            <p:nvPr userDrawn="1">
              <p:custDataLst>
                <p:tags r:id="rId3"/>
              </p:custDataLst>
            </p:nvPr>
          </p:nvSpPr>
          <p:spPr>
            <a:xfrm>
              <a:off x="4892149" y="6755050"/>
              <a:ext cx="2263323" cy="102950"/>
            </a:xfrm>
            <a:custGeom>
              <a:avLst/>
              <a:gdLst>
                <a:gd name="connsiteX0" fmla="*/ 1918775 w 2263323"/>
                <a:gd name="connsiteY0" fmla="*/ 48363 h 102950"/>
                <a:gd name="connsiteX1" fmla="*/ 2250354 w 2263323"/>
                <a:gd name="connsiteY1" fmla="*/ 98786 h 102950"/>
                <a:gd name="connsiteX2" fmla="*/ 2263323 w 2263323"/>
                <a:gd name="connsiteY2" fmla="*/ 102950 h 102950"/>
                <a:gd name="connsiteX3" fmla="*/ 1569617 w 2263323"/>
                <a:gd name="connsiteY3" fmla="*/ 102950 h 102950"/>
                <a:gd name="connsiteX4" fmla="*/ 1685912 w 2263323"/>
                <a:gd name="connsiteY4" fmla="*/ 70782 h 102950"/>
                <a:gd name="connsiteX5" fmla="*/ 1918775 w 2263323"/>
                <a:gd name="connsiteY5" fmla="*/ 48363 h 102950"/>
                <a:gd name="connsiteX6" fmla="*/ 0 w 2263323"/>
                <a:gd name="connsiteY6" fmla="*/ 0 h 102950"/>
                <a:gd name="connsiteX7" fmla="*/ 123748 w 2263323"/>
                <a:gd name="connsiteY7" fmla="*/ 70389 h 102950"/>
                <a:gd name="connsiteX8" fmla="*/ 202398 w 2263323"/>
                <a:gd name="connsiteY8" fmla="*/ 102950 h 102950"/>
                <a:gd name="connsiteX9" fmla="*/ 35964 w 2263323"/>
                <a:gd name="connsiteY9" fmla="*/ 102950 h 102950"/>
                <a:gd name="connsiteX10" fmla="*/ 27662 w 2263323"/>
                <a:gd name="connsiteY10" fmla="*/ 82739 h 102950"/>
                <a:gd name="connsiteX11" fmla="*/ 0 w 2263323"/>
                <a:gd name="connsiteY11" fmla="*/ 0 h 1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3323" h="102950">
                  <a:moveTo>
                    <a:pt x="1918775" y="48363"/>
                  </a:moveTo>
                  <a:cubicBezTo>
                    <a:pt x="2033533" y="49893"/>
                    <a:pt x="2145091" y="68998"/>
                    <a:pt x="2250354" y="98786"/>
                  </a:cubicBezTo>
                  <a:lnTo>
                    <a:pt x="2263323" y="102950"/>
                  </a:lnTo>
                  <a:lnTo>
                    <a:pt x="1569617" y="102950"/>
                  </a:lnTo>
                  <a:lnTo>
                    <a:pt x="1685912" y="70782"/>
                  </a:lnTo>
                  <a:cubicBezTo>
                    <a:pt x="1764344" y="54136"/>
                    <a:pt x="1842270" y="47344"/>
                    <a:pt x="1918775" y="48363"/>
                  </a:cubicBezTo>
                  <a:close/>
                  <a:moveTo>
                    <a:pt x="0" y="0"/>
                  </a:moveTo>
                  <a:cubicBezTo>
                    <a:pt x="36347" y="24498"/>
                    <a:pt x="77867" y="48137"/>
                    <a:pt x="123748" y="70389"/>
                  </a:cubicBezTo>
                  <a:lnTo>
                    <a:pt x="202398" y="102950"/>
                  </a:lnTo>
                  <a:lnTo>
                    <a:pt x="35964" y="102950"/>
                  </a:lnTo>
                  <a:lnTo>
                    <a:pt x="27662" y="82739"/>
                  </a:lnTo>
                  <a:cubicBezTo>
                    <a:pt x="17896" y="56441"/>
                    <a:pt x="8664" y="28877"/>
                    <a:pt x="0" y="0"/>
                  </a:cubicBezTo>
                  <a:close/>
                </a:path>
              </a:pathLst>
            </a:custGeom>
            <a:solidFill>
              <a:schemeClr val="accent1"/>
            </a:solidFill>
            <a:ln w="7775" cap="flat">
              <a:noFill/>
              <a:prstDash val="solid"/>
              <a:miter/>
            </a:ln>
          </p:spPr>
          <p:txBody>
            <a:bodyPr wrap="square" rtlCol="0" anchor="ctr">
              <a:noAutofit/>
            </a:bodyPr>
            <a:lstStyle/>
            <a:p>
              <a:endParaRPr lang="zh-CN" altLang="en-US"/>
            </a:p>
          </p:txBody>
        </p:sp>
        <p:sp>
          <p:nvSpPr>
            <p:cNvPr id="14" name="任意多边形: 形状 13"/>
            <p:cNvSpPr/>
            <p:nvPr userDrawn="1">
              <p:custDataLst>
                <p:tags r:id="rId4"/>
              </p:custDataLst>
            </p:nvPr>
          </p:nvSpPr>
          <p:spPr>
            <a:xfrm>
              <a:off x="4811218" y="6233364"/>
              <a:ext cx="2716709" cy="624637"/>
            </a:xfrm>
            <a:custGeom>
              <a:avLst/>
              <a:gdLst>
                <a:gd name="connsiteX0" fmla="*/ 0 w 2716709"/>
                <a:gd name="connsiteY0" fmla="*/ 0 h 624637"/>
                <a:gd name="connsiteX1" fmla="*/ 1447308 w 2716709"/>
                <a:gd name="connsiteY1" fmla="*/ 436665 h 624637"/>
                <a:gd name="connsiteX2" fmla="*/ 2632327 w 2716709"/>
                <a:gd name="connsiteY2" fmla="*/ 556439 h 624637"/>
                <a:gd name="connsiteX3" fmla="*/ 2716709 w 2716709"/>
                <a:gd name="connsiteY3" fmla="*/ 624637 h 624637"/>
                <a:gd name="connsiteX4" fmla="*/ 2313802 w 2716709"/>
                <a:gd name="connsiteY4" fmla="*/ 624637 h 624637"/>
                <a:gd name="connsiteX5" fmla="*/ 2226515 w 2716709"/>
                <a:gd name="connsiteY5" fmla="*/ 603499 h 624637"/>
                <a:gd name="connsiteX6" fmla="*/ 1769179 w 2716709"/>
                <a:gd name="connsiteY6" fmla="*/ 601467 h 624637"/>
                <a:gd name="connsiteX7" fmla="*/ 1685413 w 2716709"/>
                <a:gd name="connsiteY7" fmla="*/ 624637 h 624637"/>
                <a:gd name="connsiteX8" fmla="*/ 263674 w 2716709"/>
                <a:gd name="connsiteY8" fmla="*/ 624637 h 624637"/>
                <a:gd name="connsiteX9" fmla="*/ 206760 w 2716709"/>
                <a:gd name="connsiteY9" fmla="*/ 601074 h 624637"/>
                <a:gd name="connsiteX10" fmla="*/ 82974 w 2716709"/>
                <a:gd name="connsiteY10" fmla="*/ 530663 h 624637"/>
                <a:gd name="connsiteX11" fmla="*/ 0 w 2716709"/>
                <a:gd name="connsiteY11" fmla="*/ 0 h 62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16709" h="624637">
                  <a:moveTo>
                    <a:pt x="0" y="0"/>
                  </a:moveTo>
                  <a:cubicBezTo>
                    <a:pt x="435162" y="454132"/>
                    <a:pt x="932554" y="598461"/>
                    <a:pt x="1447308" y="436665"/>
                  </a:cubicBezTo>
                  <a:cubicBezTo>
                    <a:pt x="1745101" y="323075"/>
                    <a:pt x="2208150" y="249172"/>
                    <a:pt x="2632327" y="556439"/>
                  </a:cubicBezTo>
                  <a:lnTo>
                    <a:pt x="2716709" y="624637"/>
                  </a:lnTo>
                  <a:lnTo>
                    <a:pt x="2313802" y="624637"/>
                  </a:lnTo>
                  <a:lnTo>
                    <a:pt x="2226515" y="603499"/>
                  </a:lnTo>
                  <a:cubicBezTo>
                    <a:pt x="2080983" y="574290"/>
                    <a:pt x="1926091" y="568164"/>
                    <a:pt x="1769179" y="601467"/>
                  </a:cubicBezTo>
                  <a:lnTo>
                    <a:pt x="1685413" y="624637"/>
                  </a:lnTo>
                  <a:lnTo>
                    <a:pt x="263674" y="624637"/>
                  </a:lnTo>
                  <a:lnTo>
                    <a:pt x="206760" y="601074"/>
                  </a:lnTo>
                  <a:cubicBezTo>
                    <a:pt x="160864" y="578815"/>
                    <a:pt x="119332" y="555168"/>
                    <a:pt x="82974" y="530663"/>
                  </a:cubicBezTo>
                  <a:cubicBezTo>
                    <a:pt x="40134" y="387943"/>
                    <a:pt x="11048" y="213047"/>
                    <a:pt x="0" y="0"/>
                  </a:cubicBezTo>
                  <a:close/>
                </a:path>
              </a:pathLst>
            </a:custGeom>
            <a:solidFill>
              <a:schemeClr val="accent1">
                <a:lumMod val="60000"/>
                <a:lumOff val="40000"/>
              </a:schemeClr>
            </a:solidFill>
            <a:ln w="7778" cap="flat">
              <a:noFill/>
              <a:prstDash val="solid"/>
              <a:miter/>
            </a:ln>
          </p:spPr>
          <p:txBody>
            <a:bodyPr wrap="square" rtlCol="0" anchor="ctr">
              <a:noAutofit/>
            </a:bodyPr>
            <a:lstStyle/>
            <a:p>
              <a:endParaRPr lang="zh-CN" altLang="en-US"/>
            </a:p>
          </p:txBody>
        </p:sp>
      </p:grpSp>
      <p:sp>
        <p:nvSpPr>
          <p:cNvPr id="4" name="日期占位符 3"/>
          <p:cNvSpPr>
            <a:spLocks noGrp="1"/>
          </p:cNvSpPr>
          <p:nvPr userDrawn="1">
            <p:ph type="dt" sz="half" idx="10"/>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userDrawn="1">
            <p:ph type="sldNum" sz="quarter" idx="12"/>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副标题 1"/>
          <p:cNvSpPr>
            <a:spLocks noGrp="1"/>
          </p:cNvSpPr>
          <p:nvPr userDrawn="1">
            <p:ph type="subTitle" idx="13" hasCustomPrompt="1"/>
            <p:custDataLst>
              <p:tags r:id="rId8"/>
            </p:custDataLst>
          </p:nvPr>
        </p:nvSpPr>
        <p:spPr>
          <a:xfrm>
            <a:off x="4942205" y="3613785"/>
            <a:ext cx="4536440" cy="431800"/>
          </a:xfrm>
        </p:spPr>
        <p:txBody>
          <a:bodyPr vert="horz" wrap="square" lIns="90170" tIns="46990" rIns="90170" bIns="46990" rtlCol="0" anchor="t" anchorCtr="0">
            <a:normAutofit/>
          </a:bodyPr>
          <a:lstStyle>
            <a:lvl1pPr>
              <a:defRPr kumimoji="0" lang="zh-CN" altLang="en-US" sz="1800" b="0" i="0" spc="200">
                <a:ln>
                  <a:noFill/>
                </a:ln>
                <a:solidFill>
                  <a:schemeClr val="tx1">
                    <a:lumMod val="65000"/>
                    <a:lumOff val="35000"/>
                  </a:schemeClr>
                </a:solidFill>
                <a:effectLst/>
                <a:uLnTx/>
                <a:latin typeface="Arial" panose="020B0604020202020204" pitchFamily="34" charset="0"/>
                <a:ea typeface="微软雅黑" panose="020B0503020204020204" charset="-122"/>
              </a:defRPr>
            </a:lvl1pPr>
          </a:lstStyle>
          <a:p>
            <a:pPr marL="0" marR="0" lvl="0" indent="0">
              <a:lnSpc>
                <a:spcPct val="100000"/>
              </a:lnSpc>
              <a:spcAft>
                <a:spcPts val="0"/>
              </a:spcAft>
              <a:buClrTx/>
              <a:buSzTx/>
              <a:buNone/>
            </a:pPr>
            <a:r>
              <a:rPr lang="zh-CN" altLang="en-US"/>
              <a:t>单击此处编辑副标题</a:t>
            </a:r>
            <a:endParaRPr lang="zh-CN" altLang="en-US"/>
          </a:p>
        </p:txBody>
      </p:sp>
      <p:sp>
        <p:nvSpPr>
          <p:cNvPr id="3" name="标题 2"/>
          <p:cNvSpPr>
            <a:spLocks noGrp="1"/>
          </p:cNvSpPr>
          <p:nvPr userDrawn="1">
            <p:ph type="ctrTitle" idx="14" hasCustomPrompt="1"/>
            <p:custDataLst>
              <p:tags r:id="rId9"/>
            </p:custDataLst>
          </p:nvPr>
        </p:nvSpPr>
        <p:spPr>
          <a:xfrm>
            <a:off x="4942205" y="2684462"/>
            <a:ext cx="4536440" cy="835660"/>
          </a:xfrm>
        </p:spPr>
        <p:txBody>
          <a:bodyPr vert="horz" wrap="square" lIns="90170" tIns="46990" rIns="90170" bIns="46990" rtlCol="0" anchor="b" anchorCtr="0">
            <a:normAutofit/>
          </a:bodyPr>
          <a:lstStyle>
            <a:lvl1pPr>
              <a:defRPr kumimoji="0" lang="zh-CN" altLang="en-US" sz="4000" b="0" i="0" spc="400" baseline="0">
                <a:ln>
                  <a:noFill/>
                </a:ln>
                <a:solidFill>
                  <a:schemeClr val="tx1">
                    <a:lumMod val="85000"/>
                    <a:lumOff val="15000"/>
                  </a:schemeClr>
                </a:solidFill>
                <a:effectLst/>
                <a:uLnTx/>
                <a:latin typeface="Arial" panose="020B0604020202020204" pitchFamily="34" charset="0"/>
                <a:ea typeface="汉仪旗黑-85S" panose="00020600040101010101" pitchFamily="18" charset="-122"/>
              </a:defRPr>
            </a:lvl1pPr>
          </a:lstStyle>
          <a:p>
            <a:pPr marL="0" marR="0" lvl="0" indent="0">
              <a:spcAft>
                <a:spcPts val="0"/>
              </a:spcAft>
              <a:buClrTx/>
              <a:buSzTx/>
              <a:buFontTx/>
            </a:pPr>
            <a:r>
              <a:rPr lang="zh-CN" altLang="en-US" dirty="0"/>
              <a:t>编辑标题</a:t>
            </a:r>
            <a:endParaRPr lang="zh-CN" altLang="en-US" dirty="0"/>
          </a:p>
        </p:txBody>
      </p:sp>
      <p:cxnSp>
        <p:nvCxnSpPr>
          <p:cNvPr id="8" name="直接连接符 7"/>
          <p:cNvCxnSpPr/>
          <p:nvPr userDrawn="1">
            <p:custDataLst>
              <p:tags r:id="rId10"/>
            </p:custDataLst>
          </p:nvPr>
        </p:nvCxnSpPr>
        <p:spPr>
          <a:xfrm>
            <a:off x="3194685" y="2339022"/>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custDataLst>
              <p:tags r:id="rId11"/>
            </p:custDataLst>
          </p:nvPr>
        </p:nvCxnSpPr>
        <p:spPr>
          <a:xfrm>
            <a:off x="3194685" y="4492307"/>
            <a:ext cx="632079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70858" y="88532"/>
            <a:ext cx="12080794" cy="201981"/>
            <a:chOff x="70858" y="88532"/>
            <a:chExt cx="12080794" cy="201981"/>
          </a:xfrm>
        </p:grpSpPr>
        <p:grpSp>
          <p:nvGrpSpPr>
            <p:cNvPr id="10" name="组合 9"/>
            <p:cNvGrpSpPr/>
            <p:nvPr userDrawn="1"/>
          </p:nvGrpSpPr>
          <p:grpSpPr>
            <a:xfrm>
              <a:off x="70858" y="88532"/>
              <a:ext cx="572080" cy="201981"/>
              <a:chOff x="876299" y="555730"/>
              <a:chExt cx="10478372" cy="3686989"/>
            </a:xfrm>
          </p:grpSpPr>
          <p:sp>
            <p:nvSpPr>
              <p:cNvPr id="11"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2"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3" name="组合 12"/>
            <p:cNvGrpSpPr/>
            <p:nvPr userDrawn="1"/>
          </p:nvGrpSpPr>
          <p:grpSpPr>
            <a:xfrm>
              <a:off x="11506200" y="111361"/>
              <a:ext cx="645452" cy="155340"/>
              <a:chOff x="1812270" y="2766454"/>
              <a:chExt cx="8184351" cy="1673063"/>
            </a:xfrm>
          </p:grpSpPr>
          <p:sp>
            <p:nvSpPr>
              <p:cNvPr id="14"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5"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内容占位符 2"/>
          <p:cNvSpPr>
            <a:spLocks noGrp="1"/>
          </p:cNvSpPr>
          <p:nvPr>
            <p:ph sz="half" idx="1"/>
            <p:custDataLst>
              <p:tags r:id="rId8"/>
            </p:custDataLst>
          </p:nvPr>
        </p:nvSpPr>
        <p:spPr>
          <a:xfrm>
            <a:off x="669930"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6238877" y="952508"/>
            <a:ext cx="5283242" cy="5388907"/>
          </a:xfrm>
        </p:spPr>
        <p:txBody>
          <a:bodyPr wrap="square" lIns="90170" tIns="46990" rIns="90170" bIns="46990">
            <a:normAutofit/>
          </a:bodyPr>
          <a:lstStyle>
            <a:lvl1pPr eaLnBrk="1" fontAlgn="auto" latinLnBrk="0" hangingPunct="1">
              <a:defRPr sz="1600">
                <a:solidFill>
                  <a:schemeClr val="tx1"/>
                </a:solidFill>
                <a:latin typeface="Arial" panose="020B0604020202020204" pitchFamily="34" charset="0"/>
                <a:ea typeface="微软雅黑" panose="020B0503020204020204" charset="-122"/>
              </a:defRPr>
            </a:lvl1pPr>
            <a:lvl2pPr eaLnBrk="1" fontAlgn="auto" latinLnBrk="0" hangingPunct="1">
              <a:defRPr sz="1600">
                <a:solidFill>
                  <a:schemeClr val="tx1"/>
                </a:solidFill>
                <a:latin typeface="Arial" panose="020B0604020202020204" pitchFamily="34" charset="0"/>
                <a:ea typeface="微软雅黑" panose="020B0503020204020204" charset="-122"/>
              </a:defRPr>
            </a:lvl2pPr>
            <a:lvl3pPr eaLnBrk="1" fontAlgn="auto" latinLnBrk="0" hangingPunct="1">
              <a:defRPr sz="1600">
                <a:solidFill>
                  <a:schemeClr val="tx1"/>
                </a:solidFill>
                <a:latin typeface="Arial" panose="020B0604020202020204" pitchFamily="34" charset="0"/>
                <a:ea typeface="微软雅黑" panose="020B0503020204020204" charset="-122"/>
              </a:defRPr>
            </a:lvl3pPr>
            <a:lvl4pPr eaLnBrk="1" fontAlgn="auto" latinLnBrk="0" hangingPunct="1">
              <a:defRPr sz="1600">
                <a:solidFill>
                  <a:schemeClr val="tx1"/>
                </a:solidFill>
                <a:latin typeface="Arial" panose="020B0604020202020204" pitchFamily="34" charset="0"/>
                <a:ea typeface="微软雅黑" panose="020B0503020204020204" charset="-122"/>
              </a:defRPr>
            </a:lvl4pPr>
            <a:lvl5pPr eaLnBrk="1" fontAlgn="auto" latinLnBrk="0" hangingPunct="1">
              <a:defRPr sz="160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18" name="组合 17"/>
          <p:cNvGrpSpPr/>
          <p:nvPr userDrawn="1">
            <p:custDataLst>
              <p:tags r:id="rId2"/>
            </p:custDataLst>
          </p:nvPr>
        </p:nvGrpSpPr>
        <p:grpSpPr>
          <a:xfrm>
            <a:off x="70858" y="88532"/>
            <a:ext cx="12080794" cy="201981"/>
            <a:chOff x="70858" y="88532"/>
            <a:chExt cx="12080794" cy="201981"/>
          </a:xfrm>
        </p:grpSpPr>
        <p:grpSp>
          <p:nvGrpSpPr>
            <p:cNvPr id="12" name="组合 11"/>
            <p:cNvGrpSpPr/>
            <p:nvPr userDrawn="1"/>
          </p:nvGrpSpPr>
          <p:grpSpPr>
            <a:xfrm>
              <a:off x="70858" y="88532"/>
              <a:ext cx="572080" cy="201981"/>
              <a:chOff x="876299" y="555730"/>
              <a:chExt cx="10478372" cy="3686989"/>
            </a:xfrm>
          </p:grpSpPr>
          <p:sp>
            <p:nvSpPr>
              <p:cNvPr id="13"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4"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5" name="组合 14"/>
            <p:cNvGrpSpPr/>
            <p:nvPr userDrawn="1"/>
          </p:nvGrpSpPr>
          <p:grpSpPr>
            <a:xfrm>
              <a:off x="11506200" y="111361"/>
              <a:ext cx="645452" cy="155340"/>
              <a:chOff x="1812270" y="2766454"/>
              <a:chExt cx="8184351" cy="1673063"/>
            </a:xfrm>
          </p:grpSpPr>
          <p:sp>
            <p:nvSpPr>
              <p:cNvPr id="16"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7"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2" name="标题 1"/>
          <p:cNvSpPr>
            <a:spLocks noGrp="1"/>
          </p:cNvSpPr>
          <p:nvPr>
            <p:ph type="title"/>
            <p:custDataLst>
              <p:tags r:id="rId7"/>
            </p:custDataLst>
          </p:nvPr>
        </p:nvSpPr>
        <p:spPr>
          <a:xfrm>
            <a:off x="669882"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669930" y="952508"/>
            <a:ext cx="5283242" cy="381003"/>
          </a:xfrm>
        </p:spPr>
        <p:txBody>
          <a:bodyPr wrap="square" lIns="90170" tIns="46990" rIns="90170" bIns="46990" anchor="ctr"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669925" y="1406525"/>
            <a:ext cx="5283200"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6235750" y="952508"/>
            <a:ext cx="5283242" cy="381003"/>
          </a:xfrm>
        </p:spPr>
        <p:txBody>
          <a:bodyPr vert="horz" wrap="square" lIns="90170" tIns="46990" rIns="90170" bIns="46990" rtlCol="0" anchor="ctr"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6235750" y="1406525"/>
            <a:ext cx="5283242" cy="4934752"/>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6" name="任意多边形 6"/>
          <p:cNvSpPr/>
          <p:nvPr userDrawn="1">
            <p:custDataLst>
              <p:tags r:id="rId2"/>
            </p:custDataLst>
          </p:nvPr>
        </p:nvSpPr>
        <p:spPr>
          <a:xfrm>
            <a:off x="4878000" y="0"/>
            <a:ext cx="7314000" cy="6858000"/>
          </a:xfrm>
          <a:custGeom>
            <a:avLst/>
            <a:gdLst>
              <a:gd name="connsiteX0" fmla="*/ 1714500 w 7314000"/>
              <a:gd name="connsiteY0" fmla="*/ 0 h 6858000"/>
              <a:gd name="connsiteX1" fmla="*/ 7314000 w 7314000"/>
              <a:gd name="connsiteY1" fmla="*/ 0 h 6858000"/>
              <a:gd name="connsiteX2" fmla="*/ 7314000 w 7314000"/>
              <a:gd name="connsiteY2" fmla="*/ 6858000 h 6858000"/>
              <a:gd name="connsiteX3" fmla="*/ 0 w 7314000"/>
              <a:gd name="connsiteY3" fmla="*/ 6858000 h 6858000"/>
              <a:gd name="connsiteX4" fmla="*/ 1714500 w 7314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4000" h="6858000">
                <a:moveTo>
                  <a:pt x="1714500" y="0"/>
                </a:moveTo>
                <a:lnTo>
                  <a:pt x="7314000" y="0"/>
                </a:lnTo>
                <a:lnTo>
                  <a:pt x="7314000" y="6858000"/>
                </a:lnTo>
                <a:lnTo>
                  <a:pt x="0" y="6858000"/>
                </a:lnTo>
                <a:lnTo>
                  <a:pt x="1714500" y="0"/>
                </a:lnTo>
                <a:close/>
              </a:path>
            </a:pathLst>
          </a:cu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 name="标题 1"/>
          <p:cNvSpPr>
            <a:spLocks noGrp="1"/>
          </p:cNvSpPr>
          <p:nvPr>
            <p:ph type="title"/>
            <p:custDataLst>
              <p:tags r:id="rId3"/>
            </p:custDataLst>
          </p:nvPr>
        </p:nvSpPr>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6"/>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grpSp>
        <p:nvGrpSpPr>
          <p:cNvPr id="10" name="组合 9"/>
          <p:cNvGrpSpPr/>
          <p:nvPr userDrawn="1">
            <p:custDataLst>
              <p:tags r:id="rId7"/>
            </p:custDataLst>
          </p:nvPr>
        </p:nvGrpSpPr>
        <p:grpSpPr>
          <a:xfrm>
            <a:off x="977214" y="2867036"/>
            <a:ext cx="3035986" cy="1099333"/>
            <a:chOff x="876299" y="555730"/>
            <a:chExt cx="10478372" cy="3722390"/>
          </a:xfrm>
        </p:grpSpPr>
        <p:sp>
          <p:nvSpPr>
            <p:cNvPr id="8" name="图形 8"/>
            <p:cNvSpPr/>
            <p:nvPr userDrawn="1">
              <p:custDataLst>
                <p:tags r:id="rId8"/>
              </p:custDataLst>
            </p:nvPr>
          </p:nvSpPr>
          <p:spPr>
            <a:xfrm>
              <a:off x="1155623" y="2322185"/>
              <a:ext cx="10161631" cy="1955935"/>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9" name="图形 7"/>
            <p:cNvSpPr/>
            <p:nvPr userDrawn="1">
              <p:custDataLst>
                <p:tags r:id="rId9"/>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16" name="组合 15"/>
          <p:cNvGrpSpPr/>
          <p:nvPr userDrawn="1">
            <p:custDataLst>
              <p:tags r:id="rId2"/>
            </p:custDataLst>
          </p:nvPr>
        </p:nvGrpSpPr>
        <p:grpSpPr>
          <a:xfrm>
            <a:off x="70858" y="88532"/>
            <a:ext cx="12080794" cy="201981"/>
            <a:chOff x="70858" y="88532"/>
            <a:chExt cx="12080794" cy="201981"/>
          </a:xfrm>
        </p:grpSpPr>
        <p:grpSp>
          <p:nvGrpSpPr>
            <p:cNvPr id="10" name="组合 9"/>
            <p:cNvGrpSpPr/>
            <p:nvPr userDrawn="1"/>
          </p:nvGrpSpPr>
          <p:grpSpPr>
            <a:xfrm>
              <a:off x="70858" y="88532"/>
              <a:ext cx="572080" cy="201981"/>
              <a:chOff x="876299" y="555730"/>
              <a:chExt cx="10478372" cy="3686989"/>
            </a:xfrm>
          </p:grpSpPr>
          <p:sp>
            <p:nvSpPr>
              <p:cNvPr id="11"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2"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3" name="组合 12"/>
            <p:cNvGrpSpPr/>
            <p:nvPr userDrawn="1"/>
          </p:nvGrpSpPr>
          <p:grpSpPr>
            <a:xfrm>
              <a:off x="11506200" y="111361"/>
              <a:ext cx="645452" cy="155340"/>
              <a:chOff x="1812270" y="2766454"/>
              <a:chExt cx="8184351" cy="1673063"/>
            </a:xfrm>
          </p:grpSpPr>
          <p:sp>
            <p:nvSpPr>
              <p:cNvPr id="14"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5"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2" name="标题 1"/>
          <p:cNvSpPr>
            <a:spLocks noGrp="1"/>
          </p:cNvSpPr>
          <p:nvPr>
            <p:ph type="title"/>
            <p:custDataLst>
              <p:tags r:id="rId7"/>
            </p:custDataLst>
          </p:nvPr>
        </p:nvSpPr>
        <p:spPr>
          <a:xfrm>
            <a:off x="669930" y="443234"/>
            <a:ext cx="10852237" cy="441964"/>
          </a:xfrm>
        </p:spPr>
        <p:txBody>
          <a:bodyPr vert="horz" wrap="square" lIns="90170" tIns="46990" rIns="90170" bIns="46990" rtlCol="0" anchor="ctr"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669930" y="952508"/>
            <a:ext cx="5283242" cy="5388907"/>
          </a:xfrm>
        </p:spPr>
        <p:txBody>
          <a:bodyPr vert="horz" lIns="90170" tIns="46990" rIns="90170" bIns="4699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charset="-122"/>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6238925" y="952508"/>
            <a:ext cx="5283242" cy="5388907"/>
          </a:xfrm>
        </p:spPr>
        <p:txBody>
          <a:bodyPr vert="horz" wrap="square" lIns="90170" tIns="46990" rIns="90170" bIns="4699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70858" y="88532"/>
            <a:ext cx="12080794" cy="201981"/>
            <a:chOff x="70858" y="88532"/>
            <a:chExt cx="12080794" cy="201981"/>
          </a:xfrm>
        </p:grpSpPr>
        <p:grpSp>
          <p:nvGrpSpPr>
            <p:cNvPr id="9" name="组合 8"/>
            <p:cNvGrpSpPr/>
            <p:nvPr userDrawn="1"/>
          </p:nvGrpSpPr>
          <p:grpSpPr>
            <a:xfrm>
              <a:off x="70858" y="88532"/>
              <a:ext cx="572080" cy="201981"/>
              <a:chOff x="876299" y="555730"/>
              <a:chExt cx="10478372" cy="3686989"/>
            </a:xfrm>
          </p:grpSpPr>
          <p:sp>
            <p:nvSpPr>
              <p:cNvPr id="10"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1"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2" name="组合 11"/>
            <p:cNvGrpSpPr/>
            <p:nvPr userDrawn="1"/>
          </p:nvGrpSpPr>
          <p:grpSpPr>
            <a:xfrm>
              <a:off x="11506200" y="111361"/>
              <a:ext cx="645452" cy="155340"/>
              <a:chOff x="1812270" y="2766454"/>
              <a:chExt cx="8184351" cy="1673063"/>
            </a:xfrm>
          </p:grpSpPr>
          <p:sp>
            <p:nvSpPr>
              <p:cNvPr id="13"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4"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2" name="竖排标题 1"/>
          <p:cNvSpPr>
            <a:spLocks noGrp="1"/>
          </p:cNvSpPr>
          <p:nvPr>
            <p:ph type="title" orient="vert"/>
            <p:custDataLst>
              <p:tags r:id="rId7"/>
            </p:custDataLst>
          </p:nvPr>
        </p:nvSpPr>
        <p:spPr>
          <a:xfrm>
            <a:off x="10571135" y="952508"/>
            <a:ext cx="950984" cy="5388907"/>
          </a:xfrm>
        </p:spPr>
        <p:txBody>
          <a:bodyPr vert="eaVert" wrap="square" lIns="90170" tIns="46990" rIns="90170" bIns="46990" rtlCol="0" anchor="ctr" anchorCtr="0">
            <a:norm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8"/>
            </p:custDataLst>
          </p:nvPr>
        </p:nvSpPr>
        <p:spPr>
          <a:xfrm>
            <a:off x="669925" y="952500"/>
            <a:ext cx="9828101" cy="5388907"/>
          </a:xfrm>
        </p:spPr>
        <p:txBody>
          <a:bodyPr vert="eaVert" wrap="square">
            <a:normAutofit/>
          </a:bodyPr>
          <a:lstStyle>
            <a:lvl1pPr indent="0" eaLnBrk="1" fontAlgn="auto" latinLnBrk="0" hangingPunct="1">
              <a:defRPr>
                <a:solidFill>
                  <a:schemeClr val="tx1"/>
                </a:solidFill>
                <a:latin typeface="Arial" panose="020B0604020202020204" pitchFamily="34" charset="0"/>
                <a:ea typeface="微软雅黑" panose="020B0503020204020204" charset="-122"/>
              </a:defRPr>
            </a:lvl1pPr>
            <a:lvl2pPr indent="0" eaLnBrk="1" fontAlgn="auto" latinLnBrk="0" hangingPunct="1">
              <a:defRPr>
                <a:solidFill>
                  <a:schemeClr val="tx1"/>
                </a:solidFill>
                <a:latin typeface="Arial" panose="020B0604020202020204" pitchFamily="34" charset="0"/>
                <a:ea typeface="微软雅黑" panose="020B0503020204020204" charset="-122"/>
              </a:defRPr>
            </a:lvl2pPr>
            <a:lvl3pPr indent="0" eaLnBrk="1" fontAlgn="auto" latinLnBrk="0" hangingPunct="1">
              <a:defRPr>
                <a:solidFill>
                  <a:schemeClr val="tx1"/>
                </a:solidFill>
                <a:latin typeface="Arial" panose="020B0604020202020204" pitchFamily="34" charset="0"/>
                <a:ea typeface="微软雅黑" panose="020B0503020204020204" charset="-122"/>
              </a:defRPr>
            </a:lvl3pPr>
            <a:lvl4pPr indent="0" eaLnBrk="1" fontAlgn="auto" latinLnBrk="0" hangingPunct="1">
              <a:defRPr>
                <a:solidFill>
                  <a:schemeClr val="tx1"/>
                </a:solidFill>
                <a:latin typeface="Arial" panose="020B0604020202020204" pitchFamily="34" charset="0"/>
                <a:ea typeface="微软雅黑" panose="020B0503020204020204" charset="-122"/>
              </a:defRPr>
            </a:lvl4pPr>
            <a:lvl5pPr indent="0" eaLnBrk="1" fontAlgn="auto" latinLnBrk="0" hangingPunct="1">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70858" y="88532"/>
            <a:ext cx="12080794" cy="201981"/>
            <a:chOff x="70858" y="88532"/>
            <a:chExt cx="12080794" cy="201981"/>
          </a:xfrm>
        </p:grpSpPr>
        <p:grpSp>
          <p:nvGrpSpPr>
            <p:cNvPr id="9" name="组合 8"/>
            <p:cNvGrpSpPr/>
            <p:nvPr userDrawn="1"/>
          </p:nvGrpSpPr>
          <p:grpSpPr>
            <a:xfrm>
              <a:off x="70858" y="88532"/>
              <a:ext cx="572080" cy="201981"/>
              <a:chOff x="876299" y="555730"/>
              <a:chExt cx="10478372" cy="3686989"/>
            </a:xfrm>
          </p:grpSpPr>
          <p:sp>
            <p:nvSpPr>
              <p:cNvPr id="10"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1"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2" name="组合 11"/>
            <p:cNvGrpSpPr/>
            <p:nvPr userDrawn="1"/>
          </p:nvGrpSpPr>
          <p:grpSpPr>
            <a:xfrm>
              <a:off x="11506200" y="111361"/>
              <a:ext cx="645452" cy="155340"/>
              <a:chOff x="1812270" y="2766454"/>
              <a:chExt cx="8184351" cy="1673063"/>
            </a:xfrm>
          </p:grpSpPr>
          <p:sp>
            <p:nvSpPr>
              <p:cNvPr id="13" name="图形 2"/>
              <p:cNvSpPr/>
              <p:nvPr userDrawn="1">
                <p:custDataLst>
                  <p:tags r:id="rId5"/>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4" name="图形 1"/>
              <p:cNvSpPr/>
              <p:nvPr userDrawn="1">
                <p:custDataLst>
                  <p:tags r:id="rId6"/>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gr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669930" y="952508"/>
            <a:ext cx="10852237" cy="5388907"/>
          </a:xfrm>
        </p:spPr>
        <p:txBody>
          <a:bodyPr wrap="square">
            <a:normAutofit/>
          </a:bodyPr>
          <a:lstStyle>
            <a:lvl1pPr>
              <a:defRPr>
                <a:solidFill>
                  <a:schemeClr val="tx1"/>
                </a:solidFill>
                <a:latin typeface="Arial" panose="020B0604020202020204" pitchFamily="34" charset="0"/>
                <a:ea typeface="微软雅黑" panose="020B0503020204020204" charset="-122"/>
              </a:defRPr>
            </a:lvl1pPr>
            <a:lvl2pPr>
              <a:defRPr>
                <a:solidFill>
                  <a:schemeClr val="tx1"/>
                </a:solidFill>
                <a:latin typeface="Arial" panose="020B0604020202020204" pitchFamily="34" charset="0"/>
                <a:ea typeface="微软雅黑" panose="020B0503020204020204" charset="-122"/>
              </a:defRPr>
            </a:lvl2pPr>
            <a:lvl3pPr>
              <a:defRPr>
                <a:solidFill>
                  <a:schemeClr val="tx1"/>
                </a:solidFill>
                <a:latin typeface="Arial" panose="020B0604020202020204" pitchFamily="34" charset="0"/>
                <a:ea typeface="微软雅黑" panose="020B0503020204020204" charset="-122"/>
              </a:defRPr>
            </a:lvl3pPr>
            <a:lvl4pPr>
              <a:defRPr>
                <a:solidFill>
                  <a:schemeClr val="tx1"/>
                </a:solidFill>
                <a:latin typeface="Arial" panose="020B0604020202020204" pitchFamily="34" charset="0"/>
                <a:ea typeface="微软雅黑" panose="020B0503020204020204" charset="-122"/>
              </a:defRPr>
            </a:lvl4pPr>
            <a:lvl5pPr>
              <a:defRPr>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9" name="组合 18"/>
          <p:cNvGrpSpPr/>
          <p:nvPr userDrawn="1">
            <p:custDataLst>
              <p:tags r:id="rId2"/>
            </p:custDataLst>
          </p:nvPr>
        </p:nvGrpSpPr>
        <p:grpSpPr>
          <a:xfrm>
            <a:off x="0" y="-1"/>
            <a:ext cx="12192000" cy="6861701"/>
            <a:chOff x="0" y="-1"/>
            <a:chExt cx="12192000" cy="6861701"/>
          </a:xfrm>
        </p:grpSpPr>
        <p:sp>
          <p:nvSpPr>
            <p:cNvPr id="20" name="图形 6"/>
            <p:cNvSpPr/>
            <p:nvPr userDrawn="1">
              <p:custDataLst>
                <p:tags r:id="rId3"/>
              </p:custDataLst>
            </p:nvPr>
          </p:nvSpPr>
          <p:spPr>
            <a:xfrm>
              <a:off x="6386512" y="-1"/>
              <a:ext cx="5749767" cy="1733902"/>
            </a:xfrm>
            <a:custGeom>
              <a:avLst/>
              <a:gdLst>
                <a:gd name="connsiteX0" fmla="*/ 4315987 w 5749767"/>
                <a:gd name="connsiteY0" fmla="*/ 0 h 1733902"/>
                <a:gd name="connsiteX1" fmla="*/ 0 w 5749767"/>
                <a:gd name="connsiteY1" fmla="*/ 1706275 h 1733902"/>
                <a:gd name="connsiteX2" fmla="*/ 5749768 w 5749767"/>
                <a:gd name="connsiteY2" fmla="*/ 0 h 1733902"/>
                <a:gd name="connsiteX3" fmla="*/ 4315987 w 5749767"/>
                <a:gd name="connsiteY3" fmla="*/ 0 h 1733902"/>
              </a:gdLst>
              <a:ahLst/>
              <a:cxnLst>
                <a:cxn ang="0">
                  <a:pos x="connsiteX0" y="connsiteY0"/>
                </a:cxn>
                <a:cxn ang="0">
                  <a:pos x="connsiteX1" y="connsiteY1"/>
                </a:cxn>
                <a:cxn ang="0">
                  <a:pos x="connsiteX2" y="connsiteY2"/>
                </a:cxn>
                <a:cxn ang="0">
                  <a:pos x="connsiteX3" y="connsiteY3"/>
                </a:cxn>
              </a:cxnLst>
              <a:rect l="l" t="t" r="r" b="b"/>
              <a:pathLst>
                <a:path w="5749767" h="1733902">
                  <a:moveTo>
                    <a:pt x="4315987" y="0"/>
                  </a:moveTo>
                  <a:cubicBezTo>
                    <a:pt x="4315987" y="0"/>
                    <a:pt x="2662555" y="1808779"/>
                    <a:pt x="0" y="1706275"/>
                  </a:cubicBezTo>
                  <a:cubicBezTo>
                    <a:pt x="2347403" y="1862259"/>
                    <a:pt x="4798583" y="1366294"/>
                    <a:pt x="5749768" y="0"/>
                  </a:cubicBezTo>
                  <a:cubicBezTo>
                    <a:pt x="4315987" y="0"/>
                    <a:pt x="4315987" y="0"/>
                    <a:pt x="4315987" y="0"/>
                  </a:cubicBezTo>
                  <a:close/>
                </a:path>
              </a:pathLst>
            </a:custGeom>
            <a:gradFill>
              <a:gsLst>
                <a:gs pos="54000">
                  <a:schemeClr val="accent1">
                    <a:lumMod val="60000"/>
                    <a:lumOff val="40000"/>
                  </a:schemeClr>
                </a:gs>
                <a:gs pos="85000">
                  <a:schemeClr val="accent1"/>
                </a:gs>
              </a:gsLst>
              <a:lin ang="0" scaled="0"/>
            </a:gradFill>
            <a:ln w="6361" cap="flat">
              <a:noFill/>
              <a:prstDash val="solid"/>
              <a:miter/>
            </a:ln>
          </p:spPr>
          <p:txBody>
            <a:bodyPr rtlCol="0" anchor="ctr"/>
            <a:lstStyle/>
            <a:p>
              <a:endParaRPr lang="zh-CN" altLang="en-US"/>
            </a:p>
          </p:txBody>
        </p:sp>
        <p:sp>
          <p:nvSpPr>
            <p:cNvPr id="21" name="图形 5"/>
            <p:cNvSpPr/>
            <p:nvPr userDrawn="1">
              <p:custDataLst>
                <p:tags r:id="rId4"/>
              </p:custDataLst>
            </p:nvPr>
          </p:nvSpPr>
          <p:spPr>
            <a:xfrm>
              <a:off x="6386513" y="0"/>
              <a:ext cx="5804216" cy="1936699"/>
            </a:xfrm>
            <a:custGeom>
              <a:avLst/>
              <a:gdLst>
                <a:gd name="connsiteX0" fmla="*/ 5742537 w 5804216"/>
                <a:gd name="connsiteY0" fmla="*/ 0 h 1936699"/>
                <a:gd name="connsiteX1" fmla="*/ 0 w 5804216"/>
                <a:gd name="connsiteY1" fmla="*/ 1704130 h 1936699"/>
                <a:gd name="connsiteX2" fmla="*/ 5804216 w 5804216"/>
                <a:gd name="connsiteY2" fmla="*/ 1207516 h 1936699"/>
                <a:gd name="connsiteX3" fmla="*/ 5804216 w 5804216"/>
                <a:gd name="connsiteY3" fmla="*/ 0 h 1936699"/>
                <a:gd name="connsiteX4" fmla="*/ 5742537 w 5804216"/>
                <a:gd name="connsiteY4" fmla="*/ 0 h 1936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04216" h="1936699">
                  <a:moveTo>
                    <a:pt x="5742537" y="0"/>
                  </a:moveTo>
                  <a:cubicBezTo>
                    <a:pt x="5742537" y="0"/>
                    <a:pt x="4595429" y="1930500"/>
                    <a:pt x="0" y="1704130"/>
                  </a:cubicBezTo>
                  <a:cubicBezTo>
                    <a:pt x="1409723" y="2106000"/>
                    <a:pt x="4254603" y="2015706"/>
                    <a:pt x="5804216" y="1207516"/>
                  </a:cubicBezTo>
                  <a:cubicBezTo>
                    <a:pt x="5804216" y="0"/>
                    <a:pt x="5804216" y="0"/>
                    <a:pt x="5804216" y="0"/>
                  </a:cubicBezTo>
                  <a:lnTo>
                    <a:pt x="5742537" y="0"/>
                  </a:lnTo>
                  <a:close/>
                </a:path>
              </a:pathLst>
            </a:custGeom>
            <a:gradFill>
              <a:gsLst>
                <a:gs pos="54000">
                  <a:schemeClr val="accent1">
                    <a:lumMod val="80000"/>
                    <a:lumOff val="20000"/>
                  </a:schemeClr>
                </a:gs>
                <a:gs pos="85000">
                  <a:schemeClr val="accent2"/>
                </a:gs>
              </a:gsLst>
              <a:lin ang="0" scaled="0"/>
            </a:gradFill>
            <a:ln w="6353" cap="flat">
              <a:noFill/>
              <a:prstDash val="solid"/>
              <a:miter/>
            </a:ln>
          </p:spPr>
          <p:txBody>
            <a:bodyPr rtlCol="0" anchor="ctr"/>
            <a:lstStyle/>
            <a:p>
              <a:endParaRPr lang="zh-CN" altLang="en-US" dirty="0"/>
            </a:p>
          </p:txBody>
        </p:sp>
        <p:sp>
          <p:nvSpPr>
            <p:cNvPr id="22" name="图形 4"/>
            <p:cNvSpPr/>
            <p:nvPr userDrawn="1">
              <p:custDataLst>
                <p:tags r:id="rId5"/>
              </p:custDataLst>
            </p:nvPr>
          </p:nvSpPr>
          <p:spPr>
            <a:xfrm>
              <a:off x="0" y="0"/>
              <a:ext cx="9764903" cy="2100863"/>
            </a:xfrm>
            <a:custGeom>
              <a:avLst/>
              <a:gdLst>
                <a:gd name="connsiteX0" fmla="*/ 0 w 9764903"/>
                <a:gd name="connsiteY0" fmla="*/ 0 h 2100863"/>
                <a:gd name="connsiteX1" fmla="*/ 1076270 w 9764903"/>
                <a:gd name="connsiteY1" fmla="*/ 0 h 2100863"/>
                <a:gd name="connsiteX2" fmla="*/ 4008421 w 9764903"/>
                <a:gd name="connsiteY2" fmla="*/ 693483 h 2100863"/>
                <a:gd name="connsiteX3" fmla="*/ 9764904 w 9764903"/>
                <a:gd name="connsiteY3" fmla="*/ 449137 h 2100863"/>
                <a:gd name="connsiteX4" fmla="*/ 4116240 w 9764903"/>
                <a:gd name="connsiteY4" fmla="*/ 1465437 h 2100863"/>
                <a:gd name="connsiteX5" fmla="*/ 638 w 9764903"/>
                <a:gd name="connsiteY5" fmla="*/ 2100864 h 2100863"/>
                <a:gd name="connsiteX6" fmla="*/ 638 w 9764903"/>
                <a:gd name="connsiteY6" fmla="*/ 0 h 2100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4903" h="2100863">
                  <a:moveTo>
                    <a:pt x="0" y="0"/>
                  </a:moveTo>
                  <a:lnTo>
                    <a:pt x="1076270" y="0"/>
                  </a:lnTo>
                  <a:cubicBezTo>
                    <a:pt x="1076270" y="0"/>
                    <a:pt x="3538869" y="517401"/>
                    <a:pt x="4008421" y="693483"/>
                  </a:cubicBezTo>
                  <a:cubicBezTo>
                    <a:pt x="4487544" y="781524"/>
                    <a:pt x="7028613" y="1524131"/>
                    <a:pt x="9764904" y="449137"/>
                  </a:cubicBezTo>
                  <a:cubicBezTo>
                    <a:pt x="9686433" y="576095"/>
                    <a:pt x="7790998" y="1954129"/>
                    <a:pt x="4116240" y="1465437"/>
                  </a:cubicBezTo>
                  <a:cubicBezTo>
                    <a:pt x="3300265" y="1392070"/>
                    <a:pt x="1602603" y="888704"/>
                    <a:pt x="638" y="2100864"/>
                  </a:cubicBezTo>
                  <a:lnTo>
                    <a:pt x="638" y="0"/>
                  </a:lnTo>
                  <a:close/>
                </a:path>
              </a:pathLst>
            </a:custGeom>
            <a:gradFill>
              <a:gsLst>
                <a:gs pos="16000">
                  <a:schemeClr val="tx1">
                    <a:lumMod val="85000"/>
                    <a:lumOff val="15000"/>
                  </a:schemeClr>
                </a:gs>
                <a:gs pos="40000">
                  <a:schemeClr val="tx1">
                    <a:lumMod val="75000"/>
                    <a:lumOff val="25000"/>
                  </a:schemeClr>
                </a:gs>
                <a:gs pos="83000">
                  <a:schemeClr val="tx1">
                    <a:lumMod val="85000"/>
                    <a:lumOff val="15000"/>
                  </a:schemeClr>
                </a:gs>
              </a:gsLst>
              <a:path path="circle">
                <a:fillToRect l="100000" t="100000"/>
              </a:path>
            </a:gradFill>
            <a:ln w="6377" cap="flat">
              <a:noFill/>
              <a:prstDash val="solid"/>
              <a:miter/>
            </a:ln>
          </p:spPr>
          <p:txBody>
            <a:bodyPr rtlCol="0" anchor="ctr"/>
            <a:lstStyle/>
            <a:p>
              <a:endParaRPr lang="zh-CN" altLang="en-US"/>
            </a:p>
          </p:txBody>
        </p:sp>
        <p:sp>
          <p:nvSpPr>
            <p:cNvPr id="23" name="图形 8"/>
            <p:cNvSpPr/>
            <p:nvPr userDrawn="1">
              <p:custDataLst>
                <p:tags r:id="rId6"/>
              </p:custDataLst>
            </p:nvPr>
          </p:nvSpPr>
          <p:spPr>
            <a:xfrm>
              <a:off x="0" y="1627213"/>
              <a:ext cx="3491252" cy="2474565"/>
            </a:xfrm>
            <a:custGeom>
              <a:avLst/>
              <a:gdLst>
                <a:gd name="connsiteX0" fmla="*/ 0 w 3491252"/>
                <a:gd name="connsiteY0" fmla="*/ 1142564 h 2474565"/>
                <a:gd name="connsiteX1" fmla="*/ 3491253 w 3491252"/>
                <a:gd name="connsiteY1" fmla="*/ 29009 h 2474565"/>
                <a:gd name="connsiteX2" fmla="*/ 0 w 3491252"/>
                <a:gd name="connsiteY2" fmla="*/ 2474565 h 2474565"/>
                <a:gd name="connsiteX3" fmla="*/ 0 w 3491252"/>
                <a:gd name="connsiteY3" fmla="*/ 1142564 h 2474565"/>
              </a:gdLst>
              <a:ahLst/>
              <a:cxnLst>
                <a:cxn ang="0">
                  <a:pos x="connsiteX0" y="connsiteY0"/>
                </a:cxn>
                <a:cxn ang="0">
                  <a:pos x="connsiteX1" y="connsiteY1"/>
                </a:cxn>
                <a:cxn ang="0">
                  <a:pos x="connsiteX2" y="connsiteY2"/>
                </a:cxn>
                <a:cxn ang="0">
                  <a:pos x="connsiteX3" y="connsiteY3"/>
                </a:cxn>
              </a:cxnLst>
              <a:rect l="l" t="t" r="r" b="b"/>
              <a:pathLst>
                <a:path w="3491252" h="2474565">
                  <a:moveTo>
                    <a:pt x="0" y="1142564"/>
                  </a:moveTo>
                  <a:cubicBezTo>
                    <a:pt x="0" y="1142564"/>
                    <a:pt x="1090289" y="-213350"/>
                    <a:pt x="3491253" y="29009"/>
                  </a:cubicBezTo>
                  <a:cubicBezTo>
                    <a:pt x="2555426" y="306267"/>
                    <a:pt x="969433" y="732171"/>
                    <a:pt x="0" y="2474565"/>
                  </a:cubicBezTo>
                  <a:cubicBezTo>
                    <a:pt x="0" y="1142564"/>
                    <a:pt x="0" y="1142564"/>
                    <a:pt x="0" y="1142564"/>
                  </a:cubicBezTo>
                  <a:close/>
                </a:path>
              </a:pathLst>
            </a:custGeom>
            <a:gradFill flip="none" rotWithShape="1">
              <a:gsLst>
                <a:gs pos="16000">
                  <a:schemeClr val="accent1"/>
                </a:gs>
                <a:gs pos="95000">
                  <a:schemeClr val="accent1">
                    <a:lumMod val="60000"/>
                    <a:lumOff val="40000"/>
                  </a:schemeClr>
                </a:gs>
              </a:gsLst>
              <a:lin ang="0" scaled="0"/>
              <a:tileRect/>
            </a:gradFill>
            <a:ln w="6456" cap="flat">
              <a:noFill/>
              <a:prstDash val="solid"/>
              <a:miter/>
            </a:ln>
          </p:spPr>
          <p:txBody>
            <a:bodyPr rtlCol="0" anchor="ctr"/>
            <a:lstStyle/>
            <a:p>
              <a:endParaRPr lang="zh-CN" altLang="en-US"/>
            </a:p>
          </p:txBody>
        </p:sp>
        <p:sp>
          <p:nvSpPr>
            <p:cNvPr id="24" name="图形 12"/>
            <p:cNvSpPr/>
            <p:nvPr userDrawn="1">
              <p:custDataLst>
                <p:tags r:id="rId7"/>
              </p:custDataLst>
            </p:nvPr>
          </p:nvSpPr>
          <p:spPr>
            <a:xfrm>
              <a:off x="4513136" y="5772071"/>
              <a:ext cx="7675653" cy="1089629"/>
            </a:xfrm>
            <a:custGeom>
              <a:avLst/>
              <a:gdLst>
                <a:gd name="connsiteX0" fmla="*/ 7675654 w 7675653"/>
                <a:gd name="connsiteY0" fmla="*/ 336511 h 1089629"/>
                <a:gd name="connsiteX1" fmla="*/ 2570750 w 7675653"/>
                <a:gd name="connsiteY1" fmla="*/ 526556 h 1089629"/>
                <a:gd name="connsiteX2" fmla="*/ 0 w 7675653"/>
                <a:gd name="connsiteY2" fmla="*/ 1089630 h 1089629"/>
                <a:gd name="connsiteX3" fmla="*/ 7675654 w 7675653"/>
                <a:gd name="connsiteY3" fmla="*/ 1089630 h 1089629"/>
                <a:gd name="connsiteX4" fmla="*/ 7675654 w 7675653"/>
                <a:gd name="connsiteY4" fmla="*/ 336511 h 108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5653" h="1089629">
                  <a:moveTo>
                    <a:pt x="7675654" y="336511"/>
                  </a:moveTo>
                  <a:cubicBezTo>
                    <a:pt x="7675654" y="336511"/>
                    <a:pt x="5901682" y="-534745"/>
                    <a:pt x="2570750" y="526556"/>
                  </a:cubicBezTo>
                  <a:cubicBezTo>
                    <a:pt x="1954386" y="693488"/>
                    <a:pt x="378807" y="1089630"/>
                    <a:pt x="0" y="1089630"/>
                  </a:cubicBezTo>
                  <a:cubicBezTo>
                    <a:pt x="2424364" y="1089630"/>
                    <a:pt x="7675654" y="1089630"/>
                    <a:pt x="7675654" y="1089630"/>
                  </a:cubicBezTo>
                  <a:lnTo>
                    <a:pt x="7675654" y="336511"/>
                  </a:lnTo>
                  <a:close/>
                </a:path>
              </a:pathLst>
            </a:custGeom>
            <a:gradFill>
              <a:gsLst>
                <a:gs pos="31000">
                  <a:schemeClr val="tx1">
                    <a:lumMod val="75000"/>
                    <a:lumOff val="25000"/>
                  </a:schemeClr>
                </a:gs>
                <a:gs pos="100000">
                  <a:schemeClr val="tx1">
                    <a:lumMod val="85000"/>
                    <a:lumOff val="15000"/>
                  </a:schemeClr>
                </a:gs>
              </a:gsLst>
              <a:lin ang="0" scaled="0"/>
            </a:gradFill>
            <a:ln w="6419" cap="flat">
              <a:noFill/>
              <a:prstDash val="solid"/>
              <a:miter/>
            </a:ln>
          </p:spPr>
          <p:txBody>
            <a:bodyPr rtlCol="0" anchor="ctr"/>
            <a:lstStyle/>
            <a:p>
              <a:endParaRPr lang="zh-CN" altLang="en-US"/>
            </a:p>
          </p:txBody>
        </p:sp>
        <p:sp>
          <p:nvSpPr>
            <p:cNvPr id="25" name="图形 10"/>
            <p:cNvSpPr/>
            <p:nvPr userDrawn="1">
              <p:custDataLst>
                <p:tags r:id="rId8"/>
              </p:custDataLst>
            </p:nvPr>
          </p:nvSpPr>
          <p:spPr>
            <a:xfrm>
              <a:off x="1952625" y="5675134"/>
              <a:ext cx="4951773" cy="776117"/>
            </a:xfrm>
            <a:custGeom>
              <a:avLst/>
              <a:gdLst>
                <a:gd name="connsiteX0" fmla="*/ 4951774 w 4951773"/>
                <a:gd name="connsiteY0" fmla="*/ 287095 h 776117"/>
                <a:gd name="connsiteX1" fmla="*/ 2676283 w 4951773"/>
                <a:gd name="connsiteY1" fmla="*/ 707375 h 776117"/>
                <a:gd name="connsiteX2" fmla="*/ 0 w 4951773"/>
                <a:gd name="connsiteY2" fmla="*/ 627477 h 776117"/>
                <a:gd name="connsiteX3" fmla="*/ 4951774 w 4951773"/>
                <a:gd name="connsiteY3" fmla="*/ 287095 h 776117"/>
              </a:gdLst>
              <a:ahLst/>
              <a:cxnLst>
                <a:cxn ang="0">
                  <a:pos x="connsiteX0" y="connsiteY0"/>
                </a:cxn>
                <a:cxn ang="0">
                  <a:pos x="connsiteX1" y="connsiteY1"/>
                </a:cxn>
                <a:cxn ang="0">
                  <a:pos x="connsiteX2" y="connsiteY2"/>
                </a:cxn>
                <a:cxn ang="0">
                  <a:pos x="connsiteX3" y="connsiteY3"/>
                </a:cxn>
              </a:cxnLst>
              <a:rect l="l" t="t" r="r" b="b"/>
              <a:pathLst>
                <a:path w="4951773" h="776117">
                  <a:moveTo>
                    <a:pt x="4951774" y="287095"/>
                  </a:moveTo>
                  <a:cubicBezTo>
                    <a:pt x="4951774" y="287095"/>
                    <a:pt x="3631820" y="627477"/>
                    <a:pt x="2676283" y="707375"/>
                  </a:cubicBezTo>
                  <a:cubicBezTo>
                    <a:pt x="1741533" y="791821"/>
                    <a:pt x="945144" y="831446"/>
                    <a:pt x="0" y="627477"/>
                  </a:cubicBezTo>
                  <a:cubicBezTo>
                    <a:pt x="1368023" y="16868"/>
                    <a:pt x="3574008" y="-244914"/>
                    <a:pt x="4951774" y="287095"/>
                  </a:cubicBezTo>
                  <a:close/>
                </a:path>
              </a:pathLst>
            </a:custGeom>
            <a:gradFill>
              <a:gsLst>
                <a:gs pos="7000">
                  <a:schemeClr val="accent3"/>
                </a:gs>
                <a:gs pos="79000">
                  <a:schemeClr val="accent1"/>
                </a:gs>
              </a:gsLst>
              <a:lin ang="0" scaled="0"/>
            </a:gradFill>
            <a:ln w="6488" cap="flat">
              <a:noFill/>
              <a:prstDash val="solid"/>
              <a:miter/>
            </a:ln>
          </p:spPr>
          <p:txBody>
            <a:bodyPr rtlCol="0" anchor="ctr"/>
            <a:lstStyle/>
            <a:p>
              <a:endParaRPr lang="zh-CN" altLang="en-US"/>
            </a:p>
          </p:txBody>
        </p:sp>
        <p:sp>
          <p:nvSpPr>
            <p:cNvPr id="26" name="图形 9"/>
            <p:cNvSpPr/>
            <p:nvPr userDrawn="1">
              <p:custDataLst>
                <p:tags r:id="rId9"/>
              </p:custDataLst>
            </p:nvPr>
          </p:nvSpPr>
          <p:spPr>
            <a:xfrm>
              <a:off x="947656" y="5391843"/>
              <a:ext cx="6159940" cy="939445"/>
            </a:xfrm>
            <a:custGeom>
              <a:avLst/>
              <a:gdLst>
                <a:gd name="connsiteX0" fmla="*/ 5950997 w 6159940"/>
                <a:gd name="connsiteY0" fmla="*/ 602021 h 939445"/>
                <a:gd name="connsiteX1" fmla="*/ 995402 w 6159940"/>
                <a:gd name="connsiteY1" fmla="*/ 939445 h 939445"/>
                <a:gd name="connsiteX2" fmla="*/ 0 w 6159940"/>
                <a:gd name="connsiteY2" fmla="*/ 608510 h 939445"/>
                <a:gd name="connsiteX3" fmla="*/ 4731728 w 6159940"/>
                <a:gd name="connsiteY3" fmla="*/ 191272 h 939445"/>
                <a:gd name="connsiteX4" fmla="*/ 6159941 w 6159940"/>
                <a:gd name="connsiteY4" fmla="*/ 549461 h 939445"/>
                <a:gd name="connsiteX5" fmla="*/ 5950997 w 6159940"/>
                <a:gd name="connsiteY5" fmla="*/ 602021 h 939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59940" h="939445">
                  <a:moveTo>
                    <a:pt x="5950997" y="602021"/>
                  </a:moveTo>
                  <a:cubicBezTo>
                    <a:pt x="5950997" y="602021"/>
                    <a:pt x="3956949" y="-192872"/>
                    <a:pt x="995402" y="939445"/>
                  </a:cubicBezTo>
                  <a:cubicBezTo>
                    <a:pt x="601524" y="864174"/>
                    <a:pt x="0" y="608510"/>
                    <a:pt x="0" y="608510"/>
                  </a:cubicBezTo>
                  <a:cubicBezTo>
                    <a:pt x="1441191" y="76418"/>
                    <a:pt x="3290536" y="-216232"/>
                    <a:pt x="4731728" y="191272"/>
                  </a:cubicBezTo>
                  <a:cubicBezTo>
                    <a:pt x="6157994" y="539079"/>
                    <a:pt x="6025620" y="518314"/>
                    <a:pt x="6159941" y="549461"/>
                  </a:cubicBezTo>
                  <a:cubicBezTo>
                    <a:pt x="5962678" y="602670"/>
                    <a:pt x="5950997" y="602021"/>
                    <a:pt x="5950997" y="602021"/>
                  </a:cubicBezTo>
                  <a:close/>
                </a:path>
              </a:pathLst>
            </a:custGeom>
            <a:gradFill>
              <a:gsLst>
                <a:gs pos="7000">
                  <a:schemeClr val="accent2"/>
                </a:gs>
                <a:gs pos="57000">
                  <a:schemeClr val="accent1">
                    <a:lumMod val="75000"/>
                    <a:lumOff val="25000"/>
                  </a:schemeClr>
                </a:gs>
              </a:gsLst>
              <a:lin ang="0" scaled="0"/>
            </a:gradFill>
            <a:ln w="6484" cap="flat">
              <a:noFill/>
              <a:prstDash val="solid"/>
              <a:miter/>
            </a:ln>
          </p:spPr>
          <p:txBody>
            <a:bodyPr rtlCol="0" anchor="ctr"/>
            <a:lstStyle/>
            <a:p>
              <a:endParaRPr lang="zh-CN" altLang="en-US"/>
            </a:p>
          </p:txBody>
        </p:sp>
        <p:sp>
          <p:nvSpPr>
            <p:cNvPr id="27" name="图形 13"/>
            <p:cNvSpPr/>
            <p:nvPr userDrawn="1">
              <p:custDataLst>
                <p:tags r:id="rId10"/>
              </p:custDataLst>
            </p:nvPr>
          </p:nvSpPr>
          <p:spPr>
            <a:xfrm>
              <a:off x="0" y="6192508"/>
              <a:ext cx="1361994" cy="663552"/>
            </a:xfrm>
            <a:custGeom>
              <a:avLst/>
              <a:gdLst>
                <a:gd name="connsiteX0" fmla="*/ 0 w 1361994"/>
                <a:gd name="connsiteY0" fmla="*/ 0 h 663552"/>
                <a:gd name="connsiteX1" fmla="*/ 1361995 w 1361994"/>
                <a:gd name="connsiteY1" fmla="*/ 663553 h 663552"/>
                <a:gd name="connsiteX2" fmla="*/ 0 w 1361994"/>
                <a:gd name="connsiteY2" fmla="*/ 663553 h 663552"/>
                <a:gd name="connsiteX3" fmla="*/ 0 w 1361994"/>
                <a:gd name="connsiteY3" fmla="*/ 0 h 663552"/>
              </a:gdLst>
              <a:ahLst/>
              <a:cxnLst>
                <a:cxn ang="0">
                  <a:pos x="connsiteX0" y="connsiteY0"/>
                </a:cxn>
                <a:cxn ang="0">
                  <a:pos x="connsiteX1" y="connsiteY1"/>
                </a:cxn>
                <a:cxn ang="0">
                  <a:pos x="connsiteX2" y="connsiteY2"/>
                </a:cxn>
                <a:cxn ang="0">
                  <a:pos x="connsiteX3" y="connsiteY3"/>
                </a:cxn>
              </a:cxnLst>
              <a:rect l="l" t="t" r="r" b="b"/>
              <a:pathLst>
                <a:path w="1361994" h="663552">
                  <a:moveTo>
                    <a:pt x="0" y="0"/>
                  </a:moveTo>
                  <a:cubicBezTo>
                    <a:pt x="0" y="0"/>
                    <a:pt x="424493" y="384434"/>
                    <a:pt x="1361995" y="663553"/>
                  </a:cubicBezTo>
                  <a:cubicBezTo>
                    <a:pt x="0" y="663553"/>
                    <a:pt x="0" y="663553"/>
                    <a:pt x="0" y="663553"/>
                  </a:cubicBezTo>
                  <a:lnTo>
                    <a:pt x="0" y="0"/>
                  </a:lnTo>
                  <a:close/>
                </a:path>
              </a:pathLst>
            </a:custGeom>
            <a:gradFill>
              <a:gsLst>
                <a:gs pos="0">
                  <a:schemeClr val="tx1">
                    <a:lumMod val="75000"/>
                    <a:lumOff val="25000"/>
                  </a:schemeClr>
                </a:gs>
                <a:gs pos="48000">
                  <a:schemeClr val="tx1">
                    <a:lumMod val="85000"/>
                    <a:lumOff val="15000"/>
                  </a:schemeClr>
                </a:gs>
              </a:gsLst>
              <a:lin ang="0" scaled="0"/>
            </a:gradFill>
            <a:ln w="6455" cap="flat">
              <a:noFill/>
              <a:prstDash val="solid"/>
              <a:miter/>
            </a:ln>
          </p:spPr>
          <p:txBody>
            <a:bodyPr rtlCol="0" anchor="ctr"/>
            <a:lstStyle/>
            <a:p>
              <a:endParaRPr lang="zh-CN" altLang="en-US"/>
            </a:p>
          </p:txBody>
        </p:sp>
        <p:sp>
          <p:nvSpPr>
            <p:cNvPr id="28" name="图形 3"/>
            <p:cNvSpPr/>
            <p:nvPr userDrawn="1">
              <p:custDataLst>
                <p:tags r:id="rId11"/>
              </p:custDataLst>
            </p:nvPr>
          </p:nvSpPr>
          <p:spPr>
            <a:xfrm>
              <a:off x="947656" y="1"/>
              <a:ext cx="8819152" cy="1076217"/>
            </a:xfrm>
            <a:custGeom>
              <a:avLst/>
              <a:gdLst>
                <a:gd name="connsiteX0" fmla="*/ 4074463 w 8819152"/>
                <a:gd name="connsiteY0" fmla="*/ 0 h 1076217"/>
                <a:gd name="connsiteX1" fmla="*/ 8819153 w 8819152"/>
                <a:gd name="connsiteY1" fmla="*/ 455885 h 1076217"/>
                <a:gd name="connsiteX2" fmla="*/ 3759747 w 8819152"/>
                <a:gd name="connsiteY2" fmla="*/ 872268 h 1076217"/>
                <a:gd name="connsiteX3" fmla="*/ 0 w 8819152"/>
                <a:gd name="connsiteY3" fmla="*/ 0 h 1076217"/>
                <a:gd name="connsiteX4" fmla="*/ 4074463 w 8819152"/>
                <a:gd name="connsiteY4" fmla="*/ 0 h 1076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19152" h="1076217">
                  <a:moveTo>
                    <a:pt x="4074463" y="0"/>
                  </a:moveTo>
                  <a:cubicBezTo>
                    <a:pt x="4074463" y="0"/>
                    <a:pt x="6983961" y="1219362"/>
                    <a:pt x="8819153" y="455885"/>
                  </a:cubicBezTo>
                  <a:cubicBezTo>
                    <a:pt x="8819153" y="455885"/>
                    <a:pt x="6646581" y="1507527"/>
                    <a:pt x="3759747" y="872268"/>
                  </a:cubicBezTo>
                  <a:cubicBezTo>
                    <a:pt x="1001779" y="277157"/>
                    <a:pt x="0" y="0"/>
                    <a:pt x="0" y="0"/>
                  </a:cubicBezTo>
                  <a:lnTo>
                    <a:pt x="4074463" y="0"/>
                  </a:lnTo>
                  <a:close/>
                </a:path>
              </a:pathLst>
            </a:custGeom>
            <a:gradFill flip="none" rotWithShape="1">
              <a:gsLst>
                <a:gs pos="0">
                  <a:schemeClr val="tx1">
                    <a:lumMod val="85000"/>
                    <a:lumOff val="15000"/>
                  </a:schemeClr>
                </a:gs>
                <a:gs pos="63000">
                  <a:schemeClr val="tx1">
                    <a:lumMod val="75000"/>
                    <a:lumOff val="25000"/>
                  </a:schemeClr>
                </a:gs>
                <a:gs pos="48000">
                  <a:schemeClr val="tx1">
                    <a:lumMod val="65000"/>
                    <a:lumOff val="35000"/>
                  </a:schemeClr>
                </a:gs>
                <a:gs pos="87000">
                  <a:schemeClr val="tx1">
                    <a:lumMod val="85000"/>
                    <a:lumOff val="15000"/>
                  </a:schemeClr>
                </a:gs>
              </a:gsLst>
              <a:path path="circle">
                <a:fillToRect l="100000" t="100000"/>
              </a:path>
              <a:tileRect r="-100000" b="-100000"/>
            </a:gradFill>
            <a:ln w="6469" cap="flat">
              <a:noFill/>
              <a:prstDash val="solid"/>
              <a:miter/>
            </a:ln>
          </p:spPr>
          <p:txBody>
            <a:bodyPr rtlCol="0" anchor="ctr"/>
            <a:lstStyle/>
            <a:p>
              <a:endParaRPr lang="zh-CN" altLang="en-US"/>
            </a:p>
          </p:txBody>
        </p:sp>
        <p:sp>
          <p:nvSpPr>
            <p:cNvPr id="29" name="图形 11"/>
            <p:cNvSpPr/>
            <p:nvPr userDrawn="1">
              <p:custDataLst>
                <p:tags r:id="rId12"/>
              </p:custDataLst>
            </p:nvPr>
          </p:nvSpPr>
          <p:spPr>
            <a:xfrm>
              <a:off x="0" y="5169778"/>
              <a:ext cx="12192000" cy="1687586"/>
            </a:xfrm>
            <a:custGeom>
              <a:avLst/>
              <a:gdLst>
                <a:gd name="connsiteX0" fmla="*/ 0 w 12192000"/>
                <a:gd name="connsiteY0" fmla="*/ 0 h 1687586"/>
                <a:gd name="connsiteX1" fmla="*/ 7058159 w 12192000"/>
                <a:gd name="connsiteY1" fmla="*/ 748910 h 1687586"/>
                <a:gd name="connsiteX2" fmla="*/ 12192000 w 12192000"/>
                <a:gd name="connsiteY2" fmla="*/ 724793 h 1687586"/>
                <a:gd name="connsiteX3" fmla="*/ 12192000 w 12192000"/>
                <a:gd name="connsiteY3" fmla="*/ 943754 h 1687586"/>
                <a:gd name="connsiteX4" fmla="*/ 7980968 w 12192000"/>
                <a:gd name="connsiteY4" fmla="*/ 898057 h 1687586"/>
                <a:gd name="connsiteX5" fmla="*/ 4488383 w 12192000"/>
                <a:gd name="connsiteY5" fmla="*/ 1687586 h 1687586"/>
                <a:gd name="connsiteX6" fmla="*/ 1338518 w 12192000"/>
                <a:gd name="connsiteY6" fmla="*/ 1687586 h 1687586"/>
                <a:gd name="connsiteX7" fmla="*/ 0 w 12192000"/>
                <a:gd name="connsiteY7" fmla="*/ 1035146 h 1687586"/>
                <a:gd name="connsiteX8" fmla="*/ 0 w 12192000"/>
                <a:gd name="connsiteY8" fmla="*/ 0 h 168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687586">
                  <a:moveTo>
                    <a:pt x="0" y="0"/>
                  </a:moveTo>
                  <a:cubicBezTo>
                    <a:pt x="0" y="0"/>
                    <a:pt x="1440065" y="2187706"/>
                    <a:pt x="7058159" y="748910"/>
                  </a:cubicBezTo>
                  <a:cubicBezTo>
                    <a:pt x="9402628" y="262753"/>
                    <a:pt x="10995014" y="350338"/>
                    <a:pt x="12192000" y="724793"/>
                  </a:cubicBezTo>
                  <a:cubicBezTo>
                    <a:pt x="12192000" y="977391"/>
                    <a:pt x="12192000" y="943754"/>
                    <a:pt x="12192000" y="943754"/>
                  </a:cubicBezTo>
                  <a:cubicBezTo>
                    <a:pt x="12192000" y="943754"/>
                    <a:pt x="10722740" y="257041"/>
                    <a:pt x="7980968" y="898057"/>
                  </a:cubicBezTo>
                  <a:cubicBezTo>
                    <a:pt x="7237136" y="1101786"/>
                    <a:pt x="5282989" y="1687586"/>
                    <a:pt x="4488383" y="1687586"/>
                  </a:cubicBezTo>
                  <a:cubicBezTo>
                    <a:pt x="3649984" y="1687586"/>
                    <a:pt x="1810077" y="1687586"/>
                    <a:pt x="1338518" y="1687586"/>
                  </a:cubicBezTo>
                  <a:cubicBezTo>
                    <a:pt x="803492" y="1526380"/>
                    <a:pt x="159302" y="1235067"/>
                    <a:pt x="0" y="1035146"/>
                  </a:cubicBezTo>
                  <a:cubicBezTo>
                    <a:pt x="0" y="719715"/>
                    <a:pt x="0" y="0"/>
                    <a:pt x="0" y="0"/>
                  </a:cubicBezTo>
                  <a:close/>
                </a:path>
              </a:pathLst>
            </a:custGeom>
            <a:gradFill>
              <a:gsLst>
                <a:gs pos="31000">
                  <a:schemeClr val="tx1">
                    <a:lumMod val="85000"/>
                    <a:lumOff val="15000"/>
                  </a:schemeClr>
                </a:gs>
                <a:gs pos="52000">
                  <a:schemeClr val="tx1">
                    <a:lumMod val="75000"/>
                    <a:lumOff val="25000"/>
                  </a:schemeClr>
                </a:gs>
                <a:gs pos="100000">
                  <a:schemeClr val="tx1">
                    <a:lumMod val="85000"/>
                    <a:lumOff val="15000"/>
                  </a:schemeClr>
                </a:gs>
              </a:gsLst>
              <a:lin ang="0" scaled="0"/>
            </a:gradFill>
            <a:ln w="6347" cap="flat">
              <a:noFill/>
              <a:prstDash val="solid"/>
              <a:miter/>
            </a:ln>
          </p:spPr>
          <p:txBody>
            <a:bodyPr rtlCol="0" anchor="ctr"/>
            <a:lstStyle/>
            <a:p>
              <a:endParaRPr lang="zh-CN" altLang="en-US"/>
            </a:p>
          </p:txBody>
        </p:sp>
      </p:grpSp>
      <p:sp>
        <p:nvSpPr>
          <p:cNvPr id="3" name="日期占位符 2"/>
          <p:cNvSpPr>
            <a:spLocks noGrp="1"/>
          </p:cNvSpPr>
          <p:nvPr>
            <p:ph type="dt" sz="half" idx="10"/>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4"/>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15"/>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a:p>
        </p:txBody>
      </p:sp>
      <p:sp>
        <p:nvSpPr>
          <p:cNvPr id="2" name="标题 1"/>
          <p:cNvSpPr>
            <a:spLocks noGrp="1"/>
          </p:cNvSpPr>
          <p:nvPr>
            <p:ph type="title" idx="13" hasCustomPrompt="1"/>
            <p:custDataLst>
              <p:tags r:id="rId16"/>
            </p:custDataLst>
          </p:nvPr>
        </p:nvSpPr>
        <p:spPr>
          <a:xfrm>
            <a:off x="3413125" y="2491105"/>
            <a:ext cx="5365750" cy="1398905"/>
          </a:xfrm>
        </p:spPr>
        <p:txBody>
          <a:bodyPr vert="horz" wrap="square" lIns="90170" tIns="46990" rIns="90170" bIns="46990" rtlCol="0" anchor="b" anchorCtr="0">
            <a:normAutofit/>
          </a:bodyPr>
          <a:lstStyle>
            <a:lvl1pPr>
              <a:defRPr lang="zh-CN" altLang="en-US" sz="8000" b="0" spc="10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pPr marL="0" lvl="0" algn="dist"/>
            <a:r>
              <a:rPr lang="zh-CN" altLang="en-US"/>
              <a:t>编辑标题</a:t>
            </a:r>
            <a:endParaRPr lang="zh-CN" altLang="en-US"/>
          </a:p>
        </p:txBody>
      </p:sp>
      <p:sp>
        <p:nvSpPr>
          <p:cNvPr id="7" name="文本占位符 6"/>
          <p:cNvSpPr>
            <a:spLocks noGrp="1"/>
          </p:cNvSpPr>
          <p:nvPr>
            <p:ph type="body" idx="14" hasCustomPrompt="1"/>
            <p:custDataLst>
              <p:tags r:id="rId17"/>
            </p:custDataLst>
          </p:nvPr>
        </p:nvSpPr>
        <p:spPr>
          <a:xfrm>
            <a:off x="3413125" y="4035425"/>
            <a:ext cx="5366385" cy="514350"/>
          </a:xfrm>
        </p:spPr>
        <p:txBody>
          <a:bodyPr vert="horz" wrap="square" lIns="90170" tIns="46990" rIns="90170" bIns="46990" rtlCol="0" anchor="t" anchorCtr="0">
            <a:normAutofit/>
          </a:bodyPr>
          <a:lstStyle>
            <a:lvl1pPr>
              <a:defRPr lang="zh-CN" altLang="en-US" sz="2000" spc="200">
                <a:ln>
                  <a:noFill/>
                </a:ln>
                <a:solidFill>
                  <a:schemeClr val="tx1">
                    <a:lumMod val="65000"/>
                    <a:lumOff val="35000"/>
                  </a:schemeClr>
                </a:solidFill>
                <a:effectLst/>
                <a:uLnTx/>
                <a:latin typeface="Arial" panose="020B0604020202020204" pitchFamily="34" charset="0"/>
                <a:ea typeface="微软雅黑" panose="020B0503020204020204" charset="-122"/>
                <a:cs typeface="微软雅黑" panose="020B0503020204020204" charset="-122"/>
              </a:defRPr>
            </a:lvl1pPr>
          </a:lstStyle>
          <a:p>
            <a:pPr marL="0" lvl="0" indent="0" algn="dist">
              <a:lnSpc>
                <a:spcPct val="100000"/>
              </a:lnSpc>
              <a:spcAft>
                <a:spcPts val="0"/>
              </a:spcAft>
              <a:buClrTx/>
              <a:buSzTx/>
              <a:buNone/>
            </a:pPr>
            <a:r>
              <a:rPr lang="zh-CN" altLang="en-US"/>
              <a:t>单击此处编辑文本</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71120" y="88265"/>
            <a:ext cx="572135" cy="201930"/>
            <a:chOff x="876299" y="555730"/>
            <a:chExt cx="10478372" cy="3686989"/>
          </a:xfrm>
        </p:grpSpPr>
        <p:sp>
          <p:nvSpPr>
            <p:cNvPr id="9" name="图形 8"/>
            <p:cNvSpPr/>
            <p:nvPr userDrawn="1">
              <p:custDataLst>
                <p:tags r:id="rId3"/>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0" name="图形 7"/>
            <p:cNvSpPr/>
            <p:nvPr userDrawn="1">
              <p:custDataLst>
                <p:tags r:id="rId4"/>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1" name="组合 10"/>
          <p:cNvGrpSpPr/>
          <p:nvPr userDrawn="1">
            <p:custDataLst>
              <p:tags r:id="rId5"/>
            </p:custDataLst>
          </p:nvPr>
        </p:nvGrpSpPr>
        <p:grpSpPr>
          <a:xfrm>
            <a:off x="11506200" y="111125"/>
            <a:ext cx="645160" cy="155575"/>
            <a:chOff x="1812270" y="2766454"/>
            <a:chExt cx="8184351" cy="1673063"/>
          </a:xfrm>
        </p:grpSpPr>
        <p:sp>
          <p:nvSpPr>
            <p:cNvPr id="12" name="图形 2"/>
            <p:cNvSpPr/>
            <p:nvPr userDrawn="1">
              <p:custDataLst>
                <p:tags r:id="rId6"/>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3" name="图形 1"/>
            <p:cNvSpPr/>
            <p:nvPr userDrawn="1">
              <p:custDataLst>
                <p:tags r:id="rId7"/>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p:custDataLst>
              <p:tags r:id="rId8"/>
            </p:custDataLst>
          </p:nvPr>
        </p:nvSpPr>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292075" y="303809"/>
            <a:ext cx="11607851" cy="6250382"/>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71120" y="88265"/>
            <a:ext cx="572135" cy="201930"/>
            <a:chOff x="876299" y="555730"/>
            <a:chExt cx="10478372" cy="3686989"/>
          </a:xfrm>
        </p:grpSpPr>
        <p:sp>
          <p:nvSpPr>
            <p:cNvPr id="12" name="图形 8"/>
            <p:cNvSpPr/>
            <p:nvPr userDrawn="1">
              <p:custDataLst>
                <p:tags r:id="rId4"/>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3"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4" name="组合 13"/>
          <p:cNvGrpSpPr/>
          <p:nvPr userDrawn="1">
            <p:custDataLst>
              <p:tags r:id="rId6"/>
            </p:custDataLst>
          </p:nvPr>
        </p:nvGrpSpPr>
        <p:grpSpPr>
          <a:xfrm>
            <a:off x="11506200" y="111125"/>
            <a:ext cx="645160" cy="155575"/>
            <a:chOff x="1812270" y="2766454"/>
            <a:chExt cx="8184351" cy="1673063"/>
          </a:xfrm>
        </p:grpSpPr>
        <p:sp>
          <p:nvSpPr>
            <p:cNvPr id="15" name="图形 2"/>
            <p:cNvSpPr/>
            <p:nvPr userDrawn="1">
              <p:custDataLst>
                <p:tags r:id="rId7"/>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6" name="图形 1"/>
            <p:cNvSpPr/>
            <p:nvPr userDrawn="1">
              <p:custDataLst>
                <p:tags r:id="rId8"/>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hasCustomPrompt="1"/>
            <p:custDataLst>
              <p:tags r:id="rId9"/>
            </p:custDataLst>
          </p:nvPr>
        </p:nvSpPr>
        <p:spPr>
          <a:xfrm>
            <a:off x="1281600" y="1249200"/>
            <a:ext cx="9626400" cy="723600"/>
          </a:xfrm>
        </p:spPr>
        <p:txBody>
          <a:bodyPr wrap="square" anchor="ctr">
            <a:normAutofit/>
          </a:bodyPr>
          <a:lstStyle>
            <a:lvl1pPr>
              <a:defRPr sz="32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10"/>
            </p:custDataLst>
          </p:nvPr>
        </p:nvSpPr>
        <p:spPr>
          <a:xfrm>
            <a:off x="1281113" y="2163600"/>
            <a:ext cx="9626600" cy="3445200"/>
          </a:xfrm>
        </p:spPr>
        <p:txBody>
          <a:bodyPr wrap="square">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3"/>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4824603" cy="68580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11546101" y="86150"/>
            <a:ext cx="572080" cy="201981"/>
            <a:chOff x="876299" y="555730"/>
            <a:chExt cx="10478372" cy="3686989"/>
          </a:xfrm>
        </p:grpSpPr>
        <p:sp>
          <p:nvSpPr>
            <p:cNvPr id="12" name="图形 8"/>
            <p:cNvSpPr/>
            <p:nvPr userDrawn="1">
              <p:custDataLst>
                <p:tags r:id="rId4"/>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3"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sp>
        <p:nvSpPr>
          <p:cNvPr id="2" name="标题 1"/>
          <p:cNvSpPr>
            <a:spLocks noGrp="1"/>
          </p:cNvSpPr>
          <p:nvPr>
            <p:ph type="title" hasCustomPrompt="1"/>
            <p:custDataLst>
              <p:tags r:id="rId6"/>
            </p:custDataLst>
          </p:nvPr>
        </p:nvSpPr>
        <p:spPr>
          <a:xfrm>
            <a:off x="583200" y="770400"/>
            <a:ext cx="3960000" cy="882000"/>
          </a:xfrm>
        </p:spPr>
        <p:txBody>
          <a:bodyPr wrap="square" anchor="ctr" anchorCtr="0">
            <a:normAutofit/>
          </a:bodyPr>
          <a:lstStyle>
            <a:lvl1pPr>
              <a:defRPr sz="3600" baseline="0">
                <a:solidFill>
                  <a:schemeClr val="bg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7"/>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0"/>
            </p:custDataLst>
          </p:nvPr>
        </p:nvSpPr>
        <p:spPr>
          <a:xfrm>
            <a:off x="586800" y="1764000"/>
            <a:ext cx="3956400" cy="4093200"/>
          </a:xfrm>
        </p:spPr>
        <p:txBody>
          <a:bodyPr wrap="square">
            <a:normAutofit/>
          </a:bodyPr>
          <a:lstStyle>
            <a:lvl1pPr>
              <a:defRPr baseline="0">
                <a:solidFill>
                  <a:schemeClr val="bg1"/>
                </a:solidFill>
                <a:latin typeface="Arial" panose="020B0604020202020204" pitchFamily="34" charset="0"/>
                <a:ea typeface="微软雅黑" panose="020B0503020204020204" charset="-122"/>
              </a:defRPr>
            </a:lvl1pPr>
            <a:lvl2pPr>
              <a:defRPr baseline="0">
                <a:solidFill>
                  <a:schemeClr val="bg1"/>
                </a:solidFill>
                <a:latin typeface="Arial" panose="020B0604020202020204" pitchFamily="34" charset="0"/>
                <a:ea typeface="微软雅黑" panose="020B0503020204020204" charset="-122"/>
              </a:defRPr>
            </a:lvl2pPr>
            <a:lvl3pPr>
              <a:defRPr baseline="0">
                <a:solidFill>
                  <a:schemeClr val="bg1"/>
                </a:solidFill>
                <a:latin typeface="Arial" panose="020B0604020202020204" pitchFamily="34" charset="0"/>
                <a:ea typeface="微软雅黑" panose="020B0503020204020204" charset="-122"/>
              </a:defRPr>
            </a:lvl3pPr>
            <a:lvl4pPr>
              <a:defRPr baseline="0">
                <a:solidFill>
                  <a:schemeClr val="bg1"/>
                </a:solidFill>
                <a:latin typeface="Arial" panose="020B0604020202020204" pitchFamily="34" charset="0"/>
                <a:ea typeface="微软雅黑" panose="020B0503020204020204" charset="-122"/>
              </a:defRPr>
            </a:lvl4pPr>
            <a:lvl5pPr>
              <a:defRPr baseline="0">
                <a:solidFill>
                  <a:schemeClr val="bg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1"/>
            </p:custDataLst>
          </p:nvPr>
        </p:nvSpPr>
        <p:spPr>
          <a:xfrm>
            <a:off x="5101200" y="769938"/>
            <a:ext cx="6480000" cy="5087937"/>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000" cy="2664333"/>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2" name="组合 11"/>
          <p:cNvGrpSpPr/>
          <p:nvPr userDrawn="1">
            <p:custDataLst>
              <p:tags r:id="rId3"/>
            </p:custDataLst>
          </p:nvPr>
        </p:nvGrpSpPr>
        <p:grpSpPr>
          <a:xfrm>
            <a:off x="71120" y="88265"/>
            <a:ext cx="572135" cy="201930"/>
            <a:chOff x="876299" y="555730"/>
            <a:chExt cx="10478372" cy="3686989"/>
          </a:xfrm>
        </p:grpSpPr>
        <p:sp>
          <p:nvSpPr>
            <p:cNvPr id="13" name="图形 8"/>
            <p:cNvSpPr/>
            <p:nvPr userDrawn="1">
              <p:custDataLst>
                <p:tags r:id="rId4"/>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4"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8" name="组合 17"/>
          <p:cNvGrpSpPr/>
          <p:nvPr userDrawn="1">
            <p:custDataLst>
              <p:tags r:id="rId6"/>
            </p:custDataLst>
          </p:nvPr>
        </p:nvGrpSpPr>
        <p:grpSpPr>
          <a:xfrm>
            <a:off x="11506200" y="111125"/>
            <a:ext cx="645160" cy="155575"/>
            <a:chOff x="1812270" y="2766454"/>
            <a:chExt cx="8184351" cy="1673063"/>
          </a:xfrm>
        </p:grpSpPr>
        <p:sp>
          <p:nvSpPr>
            <p:cNvPr id="19" name="图形 2"/>
            <p:cNvSpPr/>
            <p:nvPr userDrawn="1">
              <p:custDataLst>
                <p:tags r:id="rId7"/>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20" name="图形 1"/>
            <p:cNvSpPr/>
            <p:nvPr userDrawn="1">
              <p:custDataLst>
                <p:tags r:id="rId8"/>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p:custDataLst>
              <p:tags r:id="rId9"/>
            </p:custDataLst>
          </p:nvPr>
        </p:nvSpPr>
        <p:spPr>
          <a:xfrm>
            <a:off x="612000" y="781200"/>
            <a:ext cx="10976400" cy="626400"/>
          </a:xfrm>
        </p:spPr>
        <p:txBody>
          <a:bodyPr wrap="square" anchor="ctr">
            <a:normAutofit/>
          </a:bodyPr>
          <a:lstStyle>
            <a:lvl1pPr algn="ctr">
              <a:defRPr sz="3600"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612000" y="1659600"/>
            <a:ext cx="10975975" cy="828000"/>
          </a:xfrm>
        </p:spPr>
        <p:txBody>
          <a:bodyPr wrap="square">
            <a:normAutofit/>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4"/>
            </p:custDataLst>
          </p:nvPr>
        </p:nvSpPr>
        <p:spPr>
          <a:xfrm>
            <a:off x="612775" y="2808000"/>
            <a:ext cx="10965600" cy="34308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5028971"/>
            <a:ext cx="12192000" cy="1829029"/>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5" name="组合 14"/>
          <p:cNvGrpSpPr/>
          <p:nvPr userDrawn="1">
            <p:custDataLst>
              <p:tags r:id="rId3"/>
            </p:custDataLst>
          </p:nvPr>
        </p:nvGrpSpPr>
        <p:grpSpPr>
          <a:xfrm>
            <a:off x="71120" y="88265"/>
            <a:ext cx="572135" cy="201930"/>
            <a:chOff x="876299" y="555730"/>
            <a:chExt cx="10478372" cy="3686989"/>
          </a:xfrm>
        </p:grpSpPr>
        <p:sp>
          <p:nvSpPr>
            <p:cNvPr id="16" name="图形 8"/>
            <p:cNvSpPr/>
            <p:nvPr userDrawn="1">
              <p:custDataLst>
                <p:tags r:id="rId4"/>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7"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8" name="组合 17"/>
          <p:cNvGrpSpPr/>
          <p:nvPr userDrawn="1">
            <p:custDataLst>
              <p:tags r:id="rId6"/>
            </p:custDataLst>
          </p:nvPr>
        </p:nvGrpSpPr>
        <p:grpSpPr>
          <a:xfrm>
            <a:off x="11506200" y="111125"/>
            <a:ext cx="645160" cy="155575"/>
            <a:chOff x="1812270" y="2766454"/>
            <a:chExt cx="8184351" cy="1673063"/>
          </a:xfrm>
        </p:grpSpPr>
        <p:sp>
          <p:nvSpPr>
            <p:cNvPr id="19" name="图形 2"/>
            <p:cNvSpPr/>
            <p:nvPr userDrawn="1">
              <p:custDataLst>
                <p:tags r:id="rId7"/>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20" name="图形 1"/>
            <p:cNvSpPr/>
            <p:nvPr userDrawn="1">
              <p:custDataLst>
                <p:tags r:id="rId8"/>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p:custDataLst>
              <p:tags r:id="rId9"/>
            </p:custDataLst>
          </p:nvPr>
        </p:nvSpPr>
        <p:spPr>
          <a:xfrm>
            <a:off x="604800" y="669600"/>
            <a:ext cx="10976400" cy="565200"/>
          </a:xfrm>
        </p:spPr>
        <p:txBody>
          <a:bodyPr wrap="square" anchor="ctr" anchorCtr="0">
            <a:normAutofit/>
          </a:bodyPr>
          <a:lstStyle>
            <a:lvl1pPr algn="ctr">
              <a:defRPr sz="3200" baseline="0">
                <a:solidFill>
                  <a:schemeClr val="tx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604837" y="1681200"/>
            <a:ext cx="10990800" cy="321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4"/>
            </p:custDataLst>
          </p:nvPr>
        </p:nvSpPr>
        <p:spPr>
          <a:xfrm>
            <a:off x="594000" y="5180400"/>
            <a:ext cx="11001600" cy="1011600"/>
          </a:xfrm>
        </p:spPr>
        <p:txBody>
          <a:bodyPr wrap="square">
            <a:normAutofit/>
          </a:bodyPr>
          <a:lstStyle>
            <a:lvl1pP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0"/>
            <a:ext cx="12192000" cy="914400"/>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solidFill>
                <a:schemeClr val="bg1"/>
              </a:solidFill>
            </a:endParaRPr>
          </a:p>
        </p:txBody>
      </p:sp>
      <p:grpSp>
        <p:nvGrpSpPr>
          <p:cNvPr id="15" name="组合 14"/>
          <p:cNvGrpSpPr/>
          <p:nvPr userDrawn="1">
            <p:custDataLst>
              <p:tags r:id="rId3"/>
            </p:custDataLst>
          </p:nvPr>
        </p:nvGrpSpPr>
        <p:grpSpPr>
          <a:xfrm>
            <a:off x="11546205" y="6567805"/>
            <a:ext cx="572135" cy="201930"/>
            <a:chOff x="876299" y="555730"/>
            <a:chExt cx="10478372" cy="3686989"/>
          </a:xfrm>
        </p:grpSpPr>
        <p:sp>
          <p:nvSpPr>
            <p:cNvPr id="16" name="图形 8"/>
            <p:cNvSpPr/>
            <p:nvPr userDrawn="1">
              <p:custDataLst>
                <p:tags r:id="rId4"/>
              </p:custDataLst>
            </p:nvPr>
          </p:nvSpPr>
          <p:spPr>
            <a:xfrm>
              <a:off x="1155622" y="2286788"/>
              <a:ext cx="10161629" cy="1955931"/>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7"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8" name="组合 17"/>
          <p:cNvGrpSpPr/>
          <p:nvPr userDrawn="1">
            <p:custDataLst>
              <p:tags r:id="rId6"/>
            </p:custDataLst>
          </p:nvPr>
        </p:nvGrpSpPr>
        <p:grpSpPr>
          <a:xfrm>
            <a:off x="31115" y="6590665"/>
            <a:ext cx="645160" cy="155575"/>
            <a:chOff x="1812270" y="2766454"/>
            <a:chExt cx="8184351" cy="1673063"/>
          </a:xfrm>
        </p:grpSpPr>
        <p:sp>
          <p:nvSpPr>
            <p:cNvPr id="19" name="图形 2"/>
            <p:cNvSpPr/>
            <p:nvPr userDrawn="1">
              <p:custDataLst>
                <p:tags r:id="rId7"/>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20" name="图形 1"/>
            <p:cNvSpPr/>
            <p:nvPr userDrawn="1">
              <p:custDataLst>
                <p:tags r:id="rId8"/>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p:custDataLst>
              <p:tags r:id="rId9"/>
            </p:custDataLst>
          </p:nvPr>
        </p:nvSpPr>
        <p:spPr>
          <a:xfrm>
            <a:off x="579600" y="237600"/>
            <a:ext cx="11037600" cy="441964"/>
          </a:xfrm>
        </p:spPr>
        <p:txBody>
          <a:bodyPr wrap="square">
            <a:normAutofit/>
          </a:bodyPr>
          <a:lstStyle>
            <a:lvl1pPr>
              <a:defRPr baseline="0">
                <a:solidFill>
                  <a:schemeClr val="bg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vl2pPr>
              <a:defRPr baseline="0">
                <a:solidFill>
                  <a:schemeClr val="tx1"/>
                </a:solidFill>
                <a:latin typeface="Arial" panose="020B0604020202020204" pitchFamily="34" charset="0"/>
                <a:ea typeface="微软雅黑" panose="020B0503020204020204" charset="-122"/>
              </a:defRPr>
            </a:lvl2pPr>
            <a:lvl3pPr>
              <a:defRPr baseline="0">
                <a:solidFill>
                  <a:schemeClr val="tx1"/>
                </a:solidFill>
                <a:latin typeface="Arial" panose="020B0604020202020204" pitchFamily="34" charset="0"/>
                <a:ea typeface="微软雅黑" panose="020B0503020204020204" charset="-122"/>
              </a:defRPr>
            </a:lvl3pPr>
            <a:lvl4pPr>
              <a:defRPr baseline="0">
                <a:solidFill>
                  <a:schemeClr val="tx1"/>
                </a:solidFill>
                <a:latin typeface="Arial" panose="020B0604020202020204" pitchFamily="34" charset="0"/>
                <a:ea typeface="微软雅黑" panose="020B0503020204020204" charset="-122"/>
              </a:defRPr>
            </a:lvl4pPr>
            <a:lvl5pPr>
              <a:defRPr baseline="0">
                <a:solidFill>
                  <a:schemeClr val="tx1"/>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wrap="square">
            <a:normAutofit/>
          </a:bodyPr>
          <a:lstStyle>
            <a:lvl1pPr>
              <a:defRPr baseline="0">
                <a:solidFill>
                  <a:schemeClr val="tx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3691"/>
            <a:ext cx="12192000" cy="4950618"/>
          </a:xfrm>
          <a:prstGeom prst="rect">
            <a:avLst/>
          </a:prstGeom>
          <a:solidFill>
            <a:schemeClr val="tx2"/>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endParaRPr lang="zh-CN" altLang="en-US"/>
          </a:p>
        </p:txBody>
      </p:sp>
      <p:grpSp>
        <p:nvGrpSpPr>
          <p:cNvPr id="11" name="组合 10"/>
          <p:cNvGrpSpPr/>
          <p:nvPr userDrawn="1">
            <p:custDataLst>
              <p:tags r:id="rId3"/>
            </p:custDataLst>
          </p:nvPr>
        </p:nvGrpSpPr>
        <p:grpSpPr>
          <a:xfrm>
            <a:off x="10737215" y="6189980"/>
            <a:ext cx="1302385" cy="462915"/>
            <a:chOff x="876299" y="555730"/>
            <a:chExt cx="10478372" cy="3711363"/>
          </a:xfrm>
        </p:grpSpPr>
        <p:sp>
          <p:nvSpPr>
            <p:cNvPr id="12" name="图形 8"/>
            <p:cNvSpPr/>
            <p:nvPr userDrawn="1">
              <p:custDataLst>
                <p:tags r:id="rId4"/>
              </p:custDataLst>
            </p:nvPr>
          </p:nvSpPr>
          <p:spPr>
            <a:xfrm>
              <a:off x="1155628" y="2311160"/>
              <a:ext cx="10161628" cy="1955933"/>
            </a:xfrm>
            <a:custGeom>
              <a:avLst/>
              <a:gdLst>
                <a:gd name="connsiteX0" fmla="*/ 5004577 w 10161631"/>
                <a:gd name="connsiteY0" fmla="*/ 515783 h 1955936"/>
                <a:gd name="connsiteX1" fmla="*/ 0 w 10161631"/>
                <a:gd name="connsiteY1" fmla="*/ 0 h 1955936"/>
                <a:gd name="connsiteX2" fmla="*/ 5148498 w 10161631"/>
                <a:gd name="connsiteY2" fmla="*/ 1135034 h 1955936"/>
                <a:gd name="connsiteX3" fmla="*/ 10161632 w 10161631"/>
                <a:gd name="connsiteY3" fmla="*/ 1588580 h 1955936"/>
                <a:gd name="connsiteX4" fmla="*/ 5004577 w 10161631"/>
                <a:gd name="connsiteY4" fmla="*/ 515783 h 19559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1631" h="1955936">
                  <a:moveTo>
                    <a:pt x="5004577" y="515783"/>
                  </a:moveTo>
                  <a:cubicBezTo>
                    <a:pt x="3149935" y="1141257"/>
                    <a:pt x="1003560" y="663594"/>
                    <a:pt x="0" y="0"/>
                  </a:cubicBezTo>
                  <a:cubicBezTo>
                    <a:pt x="956883" y="3128928"/>
                    <a:pt x="3920109" y="1702940"/>
                    <a:pt x="5148498" y="1135034"/>
                  </a:cubicBezTo>
                  <a:cubicBezTo>
                    <a:pt x="7126834" y="392866"/>
                    <a:pt x="9857452" y="1464108"/>
                    <a:pt x="10161632" y="1588580"/>
                  </a:cubicBezTo>
                  <a:cubicBezTo>
                    <a:pt x="9431911" y="1013673"/>
                    <a:pt x="7172734" y="-524340"/>
                    <a:pt x="5004577" y="515783"/>
                  </a:cubicBezTo>
                  <a:close/>
                </a:path>
              </a:pathLst>
            </a:custGeom>
            <a:solidFill>
              <a:schemeClr val="accent1"/>
            </a:solidFill>
            <a:ln w="7775" cap="flat">
              <a:noFill/>
              <a:prstDash val="solid"/>
              <a:miter/>
            </a:ln>
          </p:spPr>
          <p:txBody>
            <a:bodyPr rtlCol="0" anchor="ctr"/>
            <a:lstStyle/>
            <a:p>
              <a:endParaRPr lang="zh-CN" altLang="en-US"/>
            </a:p>
          </p:txBody>
        </p:sp>
        <p:sp>
          <p:nvSpPr>
            <p:cNvPr id="13" name="图形 7"/>
            <p:cNvSpPr/>
            <p:nvPr userDrawn="1">
              <p:custDataLst>
                <p:tags r:id="rId5"/>
              </p:custDataLst>
            </p:nvPr>
          </p:nvSpPr>
          <p:spPr>
            <a:xfrm>
              <a:off x="876299" y="555730"/>
              <a:ext cx="10478372" cy="3397591"/>
            </a:xfrm>
            <a:custGeom>
              <a:avLst/>
              <a:gdLst>
                <a:gd name="connsiteX0" fmla="*/ 5291714 w 10478372"/>
                <a:gd name="connsiteY0" fmla="*/ 2312790 h 3397591"/>
                <a:gd name="connsiteX1" fmla="*/ 10450357 w 10478372"/>
                <a:gd name="connsiteY1" fmla="*/ 3385919 h 3397591"/>
                <a:gd name="connsiteX2" fmla="*/ 10478372 w 10478372"/>
                <a:gd name="connsiteY2" fmla="*/ 3397591 h 3397591"/>
                <a:gd name="connsiteX3" fmla="*/ 4995223 w 10478372"/>
                <a:gd name="connsiteY3" fmla="*/ 1478567 h 3397591"/>
                <a:gd name="connsiteX4" fmla="*/ 0 w 10478372"/>
                <a:gd name="connsiteY4" fmla="*/ 0 h 3397591"/>
                <a:gd name="connsiteX5" fmla="*/ 286375 w 10478372"/>
                <a:gd name="connsiteY5" fmla="*/ 1796848 h 3397591"/>
                <a:gd name="connsiteX6" fmla="*/ 5291714 w 10478372"/>
                <a:gd name="connsiteY6" fmla="*/ 2312790 h 339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78372" h="3397591">
                  <a:moveTo>
                    <a:pt x="5291714" y="2312790"/>
                  </a:moveTo>
                  <a:cubicBezTo>
                    <a:pt x="7460539" y="1272346"/>
                    <a:pt x="9720412" y="2810834"/>
                    <a:pt x="10450357" y="3385919"/>
                  </a:cubicBezTo>
                  <a:cubicBezTo>
                    <a:pt x="10469034" y="3393700"/>
                    <a:pt x="10478372" y="3397591"/>
                    <a:pt x="10478372" y="3397591"/>
                  </a:cubicBezTo>
                  <a:cubicBezTo>
                    <a:pt x="8750005" y="691814"/>
                    <a:pt x="6365621" y="965738"/>
                    <a:pt x="4995223" y="1478567"/>
                  </a:cubicBezTo>
                  <a:cubicBezTo>
                    <a:pt x="3218607" y="2026415"/>
                    <a:pt x="1501913" y="1537710"/>
                    <a:pt x="0" y="0"/>
                  </a:cubicBezTo>
                  <a:cubicBezTo>
                    <a:pt x="38131" y="721385"/>
                    <a:pt x="138518" y="1313590"/>
                    <a:pt x="286375" y="1796848"/>
                  </a:cubicBezTo>
                  <a:cubicBezTo>
                    <a:pt x="1290244" y="2460647"/>
                    <a:pt x="3437280" y="2938457"/>
                    <a:pt x="5291714" y="2312790"/>
                  </a:cubicBezTo>
                  <a:close/>
                </a:path>
              </a:pathLst>
            </a:custGeom>
            <a:solidFill>
              <a:schemeClr val="accent1">
                <a:lumMod val="60000"/>
                <a:lumOff val="40000"/>
              </a:schemeClr>
            </a:solidFill>
            <a:ln w="7778" cap="flat">
              <a:noFill/>
              <a:prstDash val="solid"/>
              <a:miter/>
            </a:ln>
          </p:spPr>
          <p:txBody>
            <a:bodyPr rtlCol="0" anchor="ctr"/>
            <a:lstStyle/>
            <a:p>
              <a:endParaRPr lang="zh-CN" altLang="en-US"/>
            </a:p>
          </p:txBody>
        </p:sp>
      </p:grpSp>
      <p:grpSp>
        <p:nvGrpSpPr>
          <p:cNvPr id="14" name="组合 13"/>
          <p:cNvGrpSpPr/>
          <p:nvPr userDrawn="1">
            <p:custDataLst>
              <p:tags r:id="rId6"/>
            </p:custDataLst>
          </p:nvPr>
        </p:nvGrpSpPr>
        <p:grpSpPr>
          <a:xfrm>
            <a:off x="88265" y="6250940"/>
            <a:ext cx="1444625" cy="349885"/>
            <a:chOff x="1812270" y="2766454"/>
            <a:chExt cx="8184351" cy="1673063"/>
          </a:xfrm>
        </p:grpSpPr>
        <p:sp>
          <p:nvSpPr>
            <p:cNvPr id="15" name="图形 2"/>
            <p:cNvSpPr/>
            <p:nvPr userDrawn="1">
              <p:custDataLst>
                <p:tags r:id="rId7"/>
              </p:custDataLst>
            </p:nvPr>
          </p:nvSpPr>
          <p:spPr>
            <a:xfrm>
              <a:off x="1812270" y="2961152"/>
              <a:ext cx="8133508" cy="1478365"/>
            </a:xfrm>
            <a:custGeom>
              <a:avLst/>
              <a:gdLst>
                <a:gd name="connsiteX0" fmla="*/ 3975313 w 8133508"/>
                <a:gd name="connsiteY0" fmla="*/ 422377 h 1478365"/>
                <a:gd name="connsiteX1" fmla="*/ 515090 w 8133508"/>
                <a:gd name="connsiteY1" fmla="*/ 531995 h 1478365"/>
                <a:gd name="connsiteX2" fmla="*/ 0 w 8133508"/>
                <a:gd name="connsiteY2" fmla="*/ 1202004 h 1478365"/>
                <a:gd name="connsiteX3" fmla="*/ 4009429 w 8133508"/>
                <a:gd name="connsiteY3" fmla="*/ 1296521 h 1478365"/>
                <a:gd name="connsiteX4" fmla="*/ 8133508 w 8133508"/>
                <a:gd name="connsiteY4" fmla="*/ 633782 h 1478365"/>
                <a:gd name="connsiteX5" fmla="*/ 3975313 w 8133508"/>
                <a:gd name="connsiteY5" fmla="*/ 422377 h 147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508" h="1478365">
                  <a:moveTo>
                    <a:pt x="3975313" y="422377"/>
                  </a:moveTo>
                  <a:cubicBezTo>
                    <a:pt x="2153761" y="-330964"/>
                    <a:pt x="1090023" y="61646"/>
                    <a:pt x="515090" y="531995"/>
                  </a:cubicBezTo>
                  <a:cubicBezTo>
                    <a:pt x="318226" y="729418"/>
                    <a:pt x="145970" y="954805"/>
                    <a:pt x="0" y="1202004"/>
                  </a:cubicBezTo>
                  <a:cubicBezTo>
                    <a:pt x="308159" y="1099098"/>
                    <a:pt x="1722002" y="644968"/>
                    <a:pt x="4009429" y="1296521"/>
                  </a:cubicBezTo>
                  <a:cubicBezTo>
                    <a:pt x="6024489" y="1847964"/>
                    <a:pt x="7579268" y="1004021"/>
                    <a:pt x="8133508" y="633782"/>
                  </a:cubicBezTo>
                  <a:cubicBezTo>
                    <a:pt x="7131291" y="1179074"/>
                    <a:pt x="5672147" y="1115316"/>
                    <a:pt x="3975313" y="422377"/>
                  </a:cubicBezTo>
                  <a:close/>
                </a:path>
              </a:pathLst>
            </a:custGeom>
            <a:solidFill>
              <a:schemeClr val="tx1">
                <a:lumMod val="75000"/>
                <a:lumOff val="25000"/>
              </a:schemeClr>
            </a:solidFill>
            <a:ln w="5588" cap="flat">
              <a:noFill/>
              <a:prstDash val="solid"/>
              <a:miter/>
            </a:ln>
          </p:spPr>
          <p:txBody>
            <a:bodyPr rtlCol="0" anchor="ctr"/>
            <a:lstStyle/>
            <a:p>
              <a:endParaRPr lang="zh-CN" altLang="en-US"/>
            </a:p>
          </p:txBody>
        </p:sp>
        <p:sp>
          <p:nvSpPr>
            <p:cNvPr id="16" name="图形 1"/>
            <p:cNvSpPr/>
            <p:nvPr userDrawn="1">
              <p:custDataLst>
                <p:tags r:id="rId8"/>
              </p:custDataLst>
            </p:nvPr>
          </p:nvSpPr>
          <p:spPr>
            <a:xfrm>
              <a:off x="2192594" y="2766454"/>
              <a:ext cx="7804027" cy="1325134"/>
            </a:xfrm>
            <a:custGeom>
              <a:avLst/>
              <a:gdLst>
                <a:gd name="connsiteX0" fmla="*/ 3846052 w 7804027"/>
                <a:gd name="connsiteY0" fmla="*/ 385242 h 1325134"/>
                <a:gd name="connsiteX1" fmla="*/ 0 w 7804027"/>
                <a:gd name="connsiteY1" fmla="*/ 860778 h 1325134"/>
                <a:gd name="connsiteX2" fmla="*/ 3445132 w 7804027"/>
                <a:gd name="connsiteY2" fmla="*/ 752196 h 1325134"/>
                <a:gd name="connsiteX3" fmla="*/ 7585192 w 7804027"/>
                <a:gd name="connsiteY3" fmla="*/ 962122 h 1325134"/>
                <a:gd name="connsiteX4" fmla="*/ 7804028 w 7804027"/>
                <a:gd name="connsiteY4" fmla="*/ 802868 h 1325134"/>
                <a:gd name="connsiteX5" fmla="*/ 3846052 w 7804027"/>
                <a:gd name="connsiteY5" fmla="*/ 385242 h 132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04027" h="1325134">
                  <a:moveTo>
                    <a:pt x="3846052" y="385242"/>
                  </a:moveTo>
                  <a:cubicBezTo>
                    <a:pt x="2168311" y="-321936"/>
                    <a:pt x="851399" y="7709"/>
                    <a:pt x="0" y="860778"/>
                  </a:cubicBezTo>
                  <a:cubicBezTo>
                    <a:pt x="572425" y="393038"/>
                    <a:pt x="1631524" y="2141"/>
                    <a:pt x="3445132" y="752196"/>
                  </a:cubicBezTo>
                  <a:cubicBezTo>
                    <a:pt x="5134009" y="1442113"/>
                    <a:pt x="6587346" y="1505035"/>
                    <a:pt x="7585192" y="962122"/>
                  </a:cubicBezTo>
                  <a:cubicBezTo>
                    <a:pt x="7727742" y="866904"/>
                    <a:pt x="7804028" y="802868"/>
                    <a:pt x="7804028" y="802868"/>
                  </a:cubicBezTo>
                  <a:cubicBezTo>
                    <a:pt x="7343527" y="922587"/>
                    <a:pt x="4912389" y="982168"/>
                    <a:pt x="3846052" y="385242"/>
                  </a:cubicBezTo>
                  <a:close/>
                </a:path>
              </a:pathLst>
            </a:custGeom>
            <a:solidFill>
              <a:schemeClr val="tx1">
                <a:lumMod val="65000"/>
                <a:lumOff val="35000"/>
              </a:schemeClr>
            </a:solidFill>
            <a:ln w="5564" cap="flat">
              <a:noFill/>
              <a:prstDash val="solid"/>
              <a:miter/>
            </a:ln>
          </p:spPr>
          <p:txBody>
            <a:bodyPr rtlCol="0" anchor="ctr"/>
            <a:lstStyle/>
            <a:p>
              <a:endParaRPr lang="zh-CN" altLang="en-US"/>
            </a:p>
          </p:txBody>
        </p:sp>
      </p:grpSp>
      <p:sp>
        <p:nvSpPr>
          <p:cNvPr id="2" name="标题 1"/>
          <p:cNvSpPr>
            <a:spLocks noGrp="1"/>
          </p:cNvSpPr>
          <p:nvPr>
            <p:ph type="title" hasCustomPrompt="1"/>
            <p:custDataLst>
              <p:tags r:id="rId9"/>
            </p:custDataLst>
          </p:nvPr>
        </p:nvSpPr>
        <p:spPr>
          <a:xfrm>
            <a:off x="1522800" y="1339200"/>
            <a:ext cx="9144000" cy="2386800"/>
          </a:xfrm>
        </p:spPr>
        <p:txBody>
          <a:bodyPr wrap="square" anchor="b">
            <a:normAutofit/>
          </a:bodyPr>
          <a:lstStyle>
            <a:lvl1pPr algn="ctr">
              <a:defRPr sz="6000" baseline="0">
                <a:solidFill>
                  <a:schemeClr val="bg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10"/>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wrap="square">
            <a:normAutofit/>
          </a:bodyPr>
          <a:lstStyle>
            <a:lvl1pPr>
              <a:defRPr>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wrap="square">
            <a:normAutofit/>
          </a:bodyPr>
          <a:lstStyle>
            <a:lvl1pPr>
              <a:defRPr>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3"/>
            </p:custDataLst>
          </p:nvPr>
        </p:nvSpPr>
        <p:spPr>
          <a:xfrm>
            <a:off x="1522413" y="3862800"/>
            <a:ext cx="9144000" cy="1656000"/>
          </a:xfrm>
        </p:spPr>
        <p:txBody>
          <a:bodyPr wrap="square">
            <a:normAutofit/>
          </a:bodyPr>
          <a:lstStyle>
            <a:lvl1pPr algn="ctr">
              <a:defRPr baseline="0">
                <a:solidFill>
                  <a:schemeClr val="bg1"/>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5" Type="http://schemas.openxmlformats.org/officeDocument/2006/relationships/theme" Target="../theme/theme2.xml"/><Relationship Id="rId24" Type="http://schemas.openxmlformats.org/officeDocument/2006/relationships/tags" Target="../tags/tag210.xml"/><Relationship Id="rId23" Type="http://schemas.openxmlformats.org/officeDocument/2006/relationships/tags" Target="../tags/tag209.xml"/><Relationship Id="rId22" Type="http://schemas.openxmlformats.org/officeDocument/2006/relationships/tags" Target="../tags/tag208.xml"/><Relationship Id="rId21" Type="http://schemas.openxmlformats.org/officeDocument/2006/relationships/tags" Target="../tags/tag207.xml"/><Relationship Id="rId20" Type="http://schemas.openxmlformats.org/officeDocument/2006/relationships/tags" Target="../tags/tag206.xml"/><Relationship Id="rId2" Type="http://schemas.openxmlformats.org/officeDocument/2006/relationships/slideLayout" Target="../slideLayouts/slideLayout13.xml"/><Relationship Id="rId19" Type="http://schemas.openxmlformats.org/officeDocument/2006/relationships/tags" Target="../tags/tag205.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wrap="square"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61398"/>
            <a:ext cx="10852237" cy="5388907"/>
          </a:xfrm>
          <a:prstGeom prst="rect">
            <a:avLst/>
          </a:prstGeom>
        </p:spPr>
        <p:txBody>
          <a:bodyPr vert="horz" wrap="square" lIns="90170" tIns="46990" rIns="90170" bIns="4699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11.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tags" Target="../tags/tag220.xml"/><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image" Target="../media/image23.jpeg"/><Relationship Id="rId1" Type="http://schemas.openxmlformats.org/officeDocument/2006/relationships/image" Target="../media/image22.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25.xml"/><Relationship Id="rId2" Type="http://schemas.openxmlformats.org/officeDocument/2006/relationships/tags" Target="../tags/tag224.xml"/><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image" Target="../media/image27.jpeg"/><Relationship Id="rId7" Type="http://schemas.openxmlformats.org/officeDocument/2006/relationships/tags" Target="../tags/tag229.xml"/><Relationship Id="rId6" Type="http://schemas.openxmlformats.org/officeDocument/2006/relationships/image" Target="../media/image26.jpeg"/><Relationship Id="rId5" Type="http://schemas.openxmlformats.org/officeDocument/2006/relationships/tags" Target="../tags/tag228.xml"/><Relationship Id="rId4" Type="http://schemas.openxmlformats.org/officeDocument/2006/relationships/image" Target="../media/image25.png"/><Relationship Id="rId3" Type="http://schemas.openxmlformats.org/officeDocument/2006/relationships/tags" Target="../tags/tag227.xml"/><Relationship Id="rId2" Type="http://schemas.openxmlformats.org/officeDocument/2006/relationships/image" Target="../media/image24.jpeg"/><Relationship Id="rId12" Type="http://schemas.openxmlformats.org/officeDocument/2006/relationships/slideLayout" Target="../slideLayouts/slideLayout13.xml"/><Relationship Id="rId11" Type="http://schemas.openxmlformats.org/officeDocument/2006/relationships/tags" Target="../tags/tag231.xml"/><Relationship Id="rId10" Type="http://schemas.openxmlformats.org/officeDocument/2006/relationships/image" Target="../media/image28.jpeg"/><Relationship Id="rId1" Type="http://schemas.openxmlformats.org/officeDocument/2006/relationships/tags" Target="../tags/tag226.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232.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3.xml"/><Relationship Id="rId5" Type="http://schemas.openxmlformats.org/officeDocument/2006/relationships/tags" Target="../tags/tag234.xml"/><Relationship Id="rId4" Type="http://schemas.openxmlformats.org/officeDocument/2006/relationships/image" Target="../media/image33.jpeg"/><Relationship Id="rId3" Type="http://schemas.openxmlformats.org/officeDocument/2006/relationships/tags" Target="../tags/tag233.xml"/><Relationship Id="rId2" Type="http://schemas.openxmlformats.org/officeDocument/2006/relationships/chart" Target="../charts/chart3.xml"/><Relationship Id="rId1" Type="http://schemas.openxmlformats.org/officeDocument/2006/relationships/chart" Target="../charts/chart2.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3.xml"/><Relationship Id="rId5" Type="http://schemas.openxmlformats.org/officeDocument/2006/relationships/tags" Target="../tags/tag235.xml"/><Relationship Id="rId4" Type="http://schemas.openxmlformats.org/officeDocument/2006/relationships/image" Target="../media/image33.jpe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3.xml"/><Relationship Id="rId6" Type="http://schemas.openxmlformats.org/officeDocument/2006/relationships/tags" Target="../tags/tag236.xml"/><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3.xml"/><Relationship Id="rId5" Type="http://schemas.openxmlformats.org/officeDocument/2006/relationships/tags" Target="../tags/tag237.xml"/><Relationship Id="rId4" Type="http://schemas.openxmlformats.org/officeDocument/2006/relationships/image" Target="../media/image41.png"/><Relationship Id="rId3" Type="http://schemas.openxmlformats.org/officeDocument/2006/relationships/image" Target="../media/image40.jpeg"/><Relationship Id="rId2" Type="http://schemas.openxmlformats.org/officeDocument/2006/relationships/image" Target="../media/image18.jpeg"/><Relationship Id="rId1" Type="http://schemas.openxmlformats.org/officeDocument/2006/relationships/image" Target="../media/image33.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3.xml"/><Relationship Id="rId4" Type="http://schemas.openxmlformats.org/officeDocument/2006/relationships/tags" Target="../tags/tag238.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2.xml"/><Relationship Id="rId2" Type="http://schemas.openxmlformats.org/officeDocument/2006/relationships/image" Target="../media/image5.jpe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3.xml"/><Relationship Id="rId4" Type="http://schemas.openxmlformats.org/officeDocument/2006/relationships/tags" Target="../tags/tag239.xml"/><Relationship Id="rId3" Type="http://schemas.openxmlformats.org/officeDocument/2006/relationships/image" Target="../media/image45.jpeg"/><Relationship Id="rId2" Type="http://schemas.openxmlformats.org/officeDocument/2006/relationships/image" Target="../media/image36.jpeg"/><Relationship Id="rId1" Type="http://schemas.openxmlformats.org/officeDocument/2006/relationships/image" Target="../media/image18.jpe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tags" Target="../tags/tag240.xml"/><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image" Target="../media/image45.jpe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tags" Target="../tags/tag241.xml"/><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24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24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13.xml"/><Relationship Id="rId1" Type="http://schemas.openxmlformats.org/officeDocument/2006/relationships/image" Target="../media/image6.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14.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5.xml"/><Relationship Id="rId2" Type="http://schemas.openxmlformats.org/officeDocument/2006/relationships/image" Target="../media/image10.png"/><Relationship Id="rId1" Type="http://schemas.openxmlformats.org/officeDocument/2006/relationships/chart" Target="../charts/chart1.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3.xml"/><Relationship Id="rId4" Type="http://schemas.openxmlformats.org/officeDocument/2006/relationships/tags" Target="../tags/tag216.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21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8.xml"/><Relationship Id="rId2" Type="http://schemas.openxmlformats.org/officeDocument/2006/relationships/image" Target="../media/image15.jpeg"/><Relationship Id="rId1" Type="http://schemas.openxmlformats.org/officeDocument/2006/relationships/image" Target="../media/image14.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tags" Target="../tags/tag219.xml"/><Relationship Id="rId2" Type="http://schemas.openxmlformats.org/officeDocument/2006/relationships/image" Target="../media/image16.jpeg"/><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rcRect b="18162"/>
          <a:stretch>
            <a:fillRect/>
          </a:stretch>
        </p:blipFill>
        <p:spPr>
          <a:xfrm>
            <a:off x="0" y="0"/>
            <a:ext cx="4524375" cy="3110230"/>
          </a:xfrm>
          <a:prstGeom prst="rect">
            <a:avLst/>
          </a:prstGeom>
          <a:noFill/>
          <a:ln w="9525">
            <a:noFill/>
          </a:ln>
        </p:spPr>
      </p:pic>
      <p:pic>
        <p:nvPicPr>
          <p:cNvPr id="101" name="图片 100"/>
          <p:cNvPicPr/>
          <p:nvPr/>
        </p:nvPicPr>
        <p:blipFill>
          <a:blip r:embed="rId2"/>
          <a:srcRect r="15295" b="4025"/>
          <a:stretch>
            <a:fillRect/>
          </a:stretch>
        </p:blipFill>
        <p:spPr>
          <a:xfrm>
            <a:off x="-59055" y="3165475"/>
            <a:ext cx="4779010" cy="3692525"/>
          </a:xfrm>
          <a:prstGeom prst="rect">
            <a:avLst/>
          </a:prstGeom>
          <a:noFill/>
          <a:ln w="9525">
            <a:noFill/>
          </a:ln>
        </p:spPr>
      </p:pic>
      <p:sp>
        <p:nvSpPr>
          <p:cNvPr id="4" name="文本框 3"/>
          <p:cNvSpPr txBox="1"/>
          <p:nvPr/>
        </p:nvSpPr>
        <p:spPr>
          <a:xfrm>
            <a:off x="5548630" y="448310"/>
            <a:ext cx="6278880" cy="1568450"/>
          </a:xfrm>
          <a:prstGeom prst="rect">
            <a:avLst/>
          </a:prstGeom>
          <a:noFill/>
        </p:spPr>
        <p:txBody>
          <a:bodyPr wrap="none" rtlCol="0">
            <a:spAutoFit/>
          </a:bodyPr>
          <a:lstStyle/>
          <a:p>
            <a:pPr algn="ctr" fontAlgn="auto">
              <a:lnSpc>
                <a:spcPct val="150000"/>
              </a:lnSpc>
            </a:pPr>
            <a:r>
              <a:rPr lang="zh-CN" altLang="en-US" sz="3200">
                <a:solidFill>
                  <a:srgbClr val="FF0000"/>
                </a:solidFill>
                <a:latin typeface="华文行楷" panose="02010800040101010101" charset="-122"/>
                <a:ea typeface="华文行楷" panose="02010800040101010101" charset="-122"/>
                <a:cs typeface="华文行楷" panose="02010800040101010101" charset="-122"/>
              </a:rPr>
              <a:t>猜一猜</a:t>
            </a:r>
            <a:endParaRPr lang="zh-CN" altLang="en-US" sz="3200">
              <a:latin typeface="华文行楷" panose="02010800040101010101" charset="-122"/>
              <a:ea typeface="华文行楷" panose="02010800040101010101" charset="-122"/>
              <a:cs typeface="华文行楷" panose="02010800040101010101" charset="-122"/>
            </a:endParaRPr>
          </a:p>
          <a:p>
            <a:pPr algn="ctr" fontAlgn="auto">
              <a:lnSpc>
                <a:spcPct val="150000"/>
              </a:lnSpc>
            </a:pPr>
            <a:r>
              <a:rPr lang="zh-CN" altLang="en-US" sz="3200">
                <a:latin typeface="华文行楷" panose="02010800040101010101" charset="-122"/>
                <a:ea typeface="华文行楷" panose="02010800040101010101" charset="-122"/>
                <a:cs typeface="华文行楷" panose="02010800040101010101" charset="-122"/>
              </a:rPr>
              <a:t>哪一个国家被誉为</a:t>
            </a:r>
            <a:r>
              <a:rPr lang="en-US" altLang="zh-CN" sz="3200">
                <a:latin typeface="华文行楷" panose="02010800040101010101" charset="-122"/>
                <a:ea typeface="华文行楷" panose="02010800040101010101" charset="-122"/>
                <a:cs typeface="华文行楷" panose="02010800040101010101" charset="-122"/>
              </a:rPr>
              <a:t>“</a:t>
            </a:r>
            <a:r>
              <a:rPr lang="zh-CN" altLang="en-US" sz="3200">
                <a:latin typeface="华文行楷" panose="02010800040101010101" charset="-122"/>
                <a:ea typeface="华文行楷" panose="02010800040101010101" charset="-122"/>
                <a:cs typeface="华文行楷" panose="02010800040101010101" charset="-122"/>
              </a:rPr>
              <a:t>咖啡王国</a:t>
            </a:r>
            <a:r>
              <a:rPr lang="en-US" altLang="zh-CN" sz="3200">
                <a:latin typeface="华文行楷" panose="02010800040101010101" charset="-122"/>
                <a:ea typeface="华文行楷" panose="02010800040101010101" charset="-122"/>
                <a:cs typeface="华文行楷" panose="02010800040101010101" charset="-122"/>
              </a:rPr>
              <a:t>”</a:t>
            </a:r>
            <a:r>
              <a:rPr lang="zh-CN" altLang="en-US" sz="3200">
                <a:latin typeface="华文行楷" panose="02010800040101010101" charset="-122"/>
                <a:ea typeface="华文行楷" panose="02010800040101010101" charset="-122"/>
                <a:cs typeface="华文行楷" panose="02010800040101010101" charset="-122"/>
              </a:rPr>
              <a:t>？</a:t>
            </a:r>
            <a:endParaRPr lang="zh-CN" altLang="en-US" sz="3200">
              <a:latin typeface="华文行楷" panose="02010800040101010101" charset="-122"/>
              <a:ea typeface="华文行楷" panose="02010800040101010101" charset="-122"/>
              <a:cs typeface="华文行楷" panose="02010800040101010101" charset="-122"/>
            </a:endParaRPr>
          </a:p>
        </p:txBody>
      </p:sp>
      <p:pic>
        <p:nvPicPr>
          <p:cNvPr id="104" name="图片 103"/>
          <p:cNvPicPr/>
          <p:nvPr/>
        </p:nvPicPr>
        <p:blipFill>
          <a:blip r:embed="rId3"/>
          <a:stretch>
            <a:fillRect/>
          </a:stretch>
        </p:blipFill>
        <p:spPr>
          <a:xfrm>
            <a:off x="5513070" y="2619375"/>
            <a:ext cx="6350000" cy="400050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咖啡的种植环境</a:t>
            </a:r>
            <a:endParaRPr lang="zh-CN" altLang="en-US" sz="2800" b="1"/>
          </a:p>
        </p:txBody>
      </p:sp>
      <p:pic>
        <p:nvPicPr>
          <p:cNvPr id="111" name="图片 110"/>
          <p:cNvPicPr/>
          <p:nvPr/>
        </p:nvPicPr>
        <p:blipFill>
          <a:blip r:embed="rId1"/>
          <a:stretch>
            <a:fillRect/>
          </a:stretch>
        </p:blipFill>
        <p:spPr>
          <a:xfrm>
            <a:off x="10393680" y="0"/>
            <a:ext cx="1798320" cy="1708150"/>
          </a:xfrm>
          <a:prstGeom prst="rect">
            <a:avLst/>
          </a:prstGeom>
          <a:noFill/>
          <a:ln w="9525">
            <a:noFill/>
          </a:ln>
        </p:spPr>
      </p:pic>
      <p:sp>
        <p:nvSpPr>
          <p:cNvPr id="4" name="云形标注 3"/>
          <p:cNvSpPr/>
          <p:nvPr/>
        </p:nvSpPr>
        <p:spPr>
          <a:xfrm>
            <a:off x="4300220" y="0"/>
            <a:ext cx="5842635" cy="820420"/>
          </a:xfrm>
          <a:prstGeom prst="cloudCallout">
            <a:avLst>
              <a:gd name="adj1" fmla="val 53293"/>
              <a:gd name="adj2" fmla="val 323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accent4">
                    <a:lumMod val="50000"/>
                  </a:schemeClr>
                </a:solidFill>
              </a:rPr>
              <a:t>我是一种热带经济作物哦！</a:t>
            </a:r>
            <a:endParaRPr lang="zh-CN" altLang="en-US" sz="2400" b="1">
              <a:solidFill>
                <a:schemeClr val="accent4">
                  <a:lumMod val="50000"/>
                </a:schemeClr>
              </a:solidFill>
            </a:endParaRPr>
          </a:p>
        </p:txBody>
      </p:sp>
      <p:pic>
        <p:nvPicPr>
          <p:cNvPr id="13" name="图片 12" descr="IMG_2671"/>
          <p:cNvPicPr>
            <a:picLocks noChangeAspect="1"/>
          </p:cNvPicPr>
          <p:nvPr/>
        </p:nvPicPr>
        <p:blipFill>
          <a:blip r:embed="rId2">
            <a:lum contrast="42000"/>
          </a:blip>
          <a:srcRect l="63701" t="42176" r="9403" b="23361"/>
          <a:stretch>
            <a:fillRect/>
          </a:stretch>
        </p:blipFill>
        <p:spPr>
          <a:xfrm rot="5400000">
            <a:off x="-87630" y="1663700"/>
            <a:ext cx="4483100" cy="4308475"/>
          </a:xfrm>
          <a:prstGeom prst="rect">
            <a:avLst/>
          </a:prstGeom>
        </p:spPr>
      </p:pic>
      <p:pic>
        <p:nvPicPr>
          <p:cNvPr id="14" name="图片 13"/>
          <p:cNvPicPr>
            <a:picLocks noChangeAspect="1"/>
          </p:cNvPicPr>
          <p:nvPr/>
        </p:nvPicPr>
        <p:blipFill>
          <a:blip r:embed="rId3"/>
          <a:srcRect r="4196"/>
          <a:stretch>
            <a:fillRect/>
          </a:stretch>
        </p:blipFill>
        <p:spPr>
          <a:xfrm>
            <a:off x="7341870" y="1783715"/>
            <a:ext cx="4850130" cy="4093210"/>
          </a:xfrm>
          <a:prstGeom prst="rect">
            <a:avLst/>
          </a:prstGeom>
        </p:spPr>
      </p:pic>
      <p:sp>
        <p:nvSpPr>
          <p:cNvPr id="15" name="文本框 14"/>
          <p:cNvSpPr txBox="1"/>
          <p:nvPr/>
        </p:nvSpPr>
        <p:spPr>
          <a:xfrm>
            <a:off x="0" y="746760"/>
            <a:ext cx="9820910" cy="737235"/>
          </a:xfrm>
          <a:prstGeom prst="rect">
            <a:avLst/>
          </a:prstGeom>
          <a:noFill/>
        </p:spPr>
        <p:txBody>
          <a:bodyPr wrap="square" rtlCol="0">
            <a:spAutoFit/>
          </a:bodyPr>
          <a:lstStyle/>
          <a:p>
            <a:pPr fontAlgn="auto">
              <a:lnSpc>
                <a:spcPct val="150000"/>
              </a:lnSpc>
            </a:pPr>
            <a:r>
              <a:rPr lang="zh-CN" altLang="en-US" sz="2800" b="1">
                <a:latin typeface="华文行楷" panose="02010800040101010101" charset="-122"/>
                <a:ea typeface="华文行楷" panose="02010800040101010101" charset="-122"/>
                <a:cs typeface="华文行楷" panose="02010800040101010101" charset="-122"/>
              </a:rPr>
              <a:t>阅读</a:t>
            </a:r>
            <a:r>
              <a:rPr lang="zh-CN" sz="2800" b="1">
                <a:latin typeface="华文行楷" panose="02010800040101010101" charset="-122"/>
                <a:ea typeface="华文行楷" panose="02010800040101010101" charset="-122"/>
                <a:cs typeface="华文行楷" panose="02010800040101010101" charset="-122"/>
              </a:rPr>
              <a:t>地图册</a:t>
            </a:r>
            <a:r>
              <a:rPr lang="en-US" altLang="zh-CN" sz="2800" b="1">
                <a:latin typeface="华文行楷" panose="02010800040101010101" charset="-122"/>
                <a:ea typeface="华文行楷" panose="02010800040101010101" charset="-122"/>
                <a:cs typeface="华文行楷" panose="02010800040101010101" charset="-122"/>
              </a:rPr>
              <a:t>P28</a:t>
            </a:r>
            <a:r>
              <a:rPr lang="zh-CN" altLang="en-US" sz="2800" b="1">
                <a:latin typeface="华文行楷" panose="02010800040101010101" charset="-122"/>
                <a:ea typeface="华文行楷" panose="02010800040101010101" charset="-122"/>
                <a:cs typeface="华文行楷" panose="02010800040101010101" charset="-122"/>
              </a:rPr>
              <a:t>，找一找咖啡在巴西的主要种植区域。</a:t>
            </a:r>
            <a:endParaRPr lang="zh-CN" altLang="en-US" sz="2800" b="1">
              <a:latin typeface="华文行楷" panose="02010800040101010101" charset="-122"/>
              <a:ea typeface="华文行楷" panose="02010800040101010101" charset="-122"/>
              <a:cs typeface="华文行楷" panose="02010800040101010101" charset="-122"/>
            </a:endParaRPr>
          </a:p>
        </p:txBody>
      </p:sp>
      <p:sp>
        <p:nvSpPr>
          <p:cNvPr id="21" name="文本框 20"/>
          <p:cNvSpPr txBox="1"/>
          <p:nvPr/>
        </p:nvSpPr>
        <p:spPr>
          <a:xfrm>
            <a:off x="4528185" y="1708150"/>
            <a:ext cx="2649220"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b="1">
                <a:solidFill>
                  <a:srgbClr val="FF0000"/>
                </a:solidFill>
              </a:rPr>
              <a:t>位于东部沿海平原地区。</a:t>
            </a:r>
            <a:endParaRPr lang="zh-CN" altLang="en-US" sz="2400" b="1">
              <a:solidFill>
                <a:srgbClr val="FF0000"/>
              </a:solidFill>
            </a:endParaRPr>
          </a:p>
        </p:txBody>
      </p:sp>
      <p:sp>
        <p:nvSpPr>
          <p:cNvPr id="22" name="文本框 21"/>
          <p:cNvSpPr txBox="1"/>
          <p:nvPr/>
        </p:nvSpPr>
        <p:spPr>
          <a:xfrm>
            <a:off x="4544695" y="3108325"/>
            <a:ext cx="2649220"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b="1">
                <a:solidFill>
                  <a:srgbClr val="FF0000"/>
                </a:solidFill>
              </a:rPr>
              <a:t>位于巴西高原南部。</a:t>
            </a:r>
            <a:endParaRPr lang="zh-CN" altLang="en-US" sz="2400" b="1">
              <a:solidFill>
                <a:srgbClr val="FF0000"/>
              </a:solidFill>
            </a:endParaRPr>
          </a:p>
        </p:txBody>
      </p:sp>
      <p:sp>
        <p:nvSpPr>
          <p:cNvPr id="23" name="任意多边形 22"/>
          <p:cNvSpPr/>
          <p:nvPr/>
        </p:nvSpPr>
        <p:spPr>
          <a:xfrm>
            <a:off x="11109960" y="3427095"/>
            <a:ext cx="566420" cy="1028700"/>
          </a:xfrm>
          <a:custGeom>
            <a:avLst/>
            <a:gdLst>
              <a:gd name="connisteX0" fmla="*/ 566420 w 566420"/>
              <a:gd name="connsiteY0" fmla="*/ 0 h 1028700"/>
              <a:gd name="connisteX1" fmla="*/ 514350 w 566420"/>
              <a:gd name="connsiteY1" fmla="*/ 78105 h 1028700"/>
              <a:gd name="connisteX2" fmla="*/ 374650 w 566420"/>
              <a:gd name="connsiteY2" fmla="*/ 165735 h 1028700"/>
              <a:gd name="connisteX3" fmla="*/ 330835 w 566420"/>
              <a:gd name="connsiteY3" fmla="*/ 357505 h 1028700"/>
              <a:gd name="connisteX4" fmla="*/ 252730 w 566420"/>
              <a:gd name="connsiteY4" fmla="*/ 287655 h 1028700"/>
              <a:gd name="connisteX5" fmla="*/ 252730 w 566420"/>
              <a:gd name="connsiteY5" fmla="*/ 444500 h 1028700"/>
              <a:gd name="connisteX6" fmla="*/ 217805 w 566420"/>
              <a:gd name="connsiteY6" fmla="*/ 549275 h 1028700"/>
              <a:gd name="connisteX7" fmla="*/ 234950 w 566420"/>
              <a:gd name="connsiteY7" fmla="*/ 706120 h 1028700"/>
              <a:gd name="connisteX8" fmla="*/ 130810 w 566420"/>
              <a:gd name="connsiteY8" fmla="*/ 889635 h 1028700"/>
              <a:gd name="connisteX9" fmla="*/ 60960 w 566420"/>
              <a:gd name="connsiteY9" fmla="*/ 1028700 h 1028700"/>
              <a:gd name="connisteX10" fmla="*/ 0 w 566420"/>
              <a:gd name="connsiteY10" fmla="*/ 863600 h 1028700"/>
              <a:gd name="connisteX11" fmla="*/ 156845 w 566420"/>
              <a:gd name="connsiteY11" fmla="*/ 488315 h 1028700"/>
              <a:gd name="connisteX12" fmla="*/ 147955 w 566420"/>
              <a:gd name="connsiteY12" fmla="*/ 374650 h 1028700"/>
              <a:gd name="connisteX13" fmla="*/ 374650 w 566420"/>
              <a:gd name="connsiteY13" fmla="*/ 78105 h 1028700"/>
              <a:gd name="connisteX14" fmla="*/ 566420 w 566420"/>
              <a:gd name="connsiteY14" fmla="*/ 0 h 10287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566420" h="1028700">
                <a:moveTo>
                  <a:pt x="566420" y="0"/>
                </a:moveTo>
                <a:lnTo>
                  <a:pt x="514350" y="78105"/>
                </a:lnTo>
                <a:lnTo>
                  <a:pt x="374650" y="165735"/>
                </a:lnTo>
                <a:lnTo>
                  <a:pt x="330835" y="357505"/>
                </a:lnTo>
                <a:lnTo>
                  <a:pt x="252730" y="287655"/>
                </a:lnTo>
                <a:lnTo>
                  <a:pt x="252730" y="444500"/>
                </a:lnTo>
                <a:lnTo>
                  <a:pt x="217805" y="549275"/>
                </a:lnTo>
                <a:lnTo>
                  <a:pt x="234950" y="706120"/>
                </a:lnTo>
                <a:lnTo>
                  <a:pt x="130810" y="889635"/>
                </a:lnTo>
                <a:lnTo>
                  <a:pt x="60960" y="1028700"/>
                </a:lnTo>
                <a:lnTo>
                  <a:pt x="0" y="863600"/>
                </a:lnTo>
                <a:lnTo>
                  <a:pt x="156845" y="488315"/>
                </a:lnTo>
                <a:lnTo>
                  <a:pt x="147955" y="374650"/>
                </a:lnTo>
                <a:lnTo>
                  <a:pt x="374650" y="78105"/>
                </a:lnTo>
                <a:lnTo>
                  <a:pt x="566420" y="0"/>
                </a:lnTo>
                <a:close/>
              </a:path>
            </a:pathLst>
          </a:custGeom>
          <a:solidFill>
            <a:schemeClr val="accent1">
              <a:alpha val="4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10213340" y="4238625"/>
            <a:ext cx="896620" cy="575945"/>
          </a:xfrm>
          <a:custGeom>
            <a:avLst/>
            <a:gdLst>
              <a:gd name="connisteX0" fmla="*/ 933450 w 933450"/>
              <a:gd name="connsiteY0" fmla="*/ 279400 h 610870"/>
              <a:gd name="connisteX1" fmla="*/ 732790 w 933450"/>
              <a:gd name="connsiteY1" fmla="*/ 174625 h 610870"/>
              <a:gd name="connisteX2" fmla="*/ 523240 w 933450"/>
              <a:gd name="connsiteY2" fmla="*/ 69850 h 610870"/>
              <a:gd name="connisteX3" fmla="*/ 375285 w 933450"/>
              <a:gd name="connsiteY3" fmla="*/ 52705 h 610870"/>
              <a:gd name="connisteX4" fmla="*/ 139700 w 933450"/>
              <a:gd name="connsiteY4" fmla="*/ 0 h 610870"/>
              <a:gd name="connisteX5" fmla="*/ 60960 w 933450"/>
              <a:gd name="connsiteY5" fmla="*/ 104775 h 610870"/>
              <a:gd name="connisteX6" fmla="*/ 52705 w 933450"/>
              <a:gd name="connsiteY6" fmla="*/ 261620 h 610870"/>
              <a:gd name="connisteX7" fmla="*/ 0 w 933450"/>
              <a:gd name="connsiteY7" fmla="*/ 279400 h 610870"/>
              <a:gd name="connisteX8" fmla="*/ 357505 w 933450"/>
              <a:gd name="connsiteY8" fmla="*/ 610870 h 610870"/>
              <a:gd name="connisteX9" fmla="*/ 506095 w 933450"/>
              <a:gd name="connsiteY9" fmla="*/ 506095 h 610870"/>
              <a:gd name="connisteX10" fmla="*/ 688975 w 933450"/>
              <a:gd name="connsiteY10" fmla="*/ 357505 h 610870"/>
              <a:gd name="connisteX11" fmla="*/ 863600 w 933450"/>
              <a:gd name="connsiteY11" fmla="*/ 462280 h 610870"/>
              <a:gd name="connisteX12" fmla="*/ 933450 w 933450"/>
              <a:gd name="connsiteY12" fmla="*/ 279400 h 61087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933450" h="610870">
                <a:moveTo>
                  <a:pt x="933450" y="279400"/>
                </a:moveTo>
                <a:lnTo>
                  <a:pt x="732790" y="174625"/>
                </a:lnTo>
                <a:lnTo>
                  <a:pt x="523240" y="69850"/>
                </a:lnTo>
                <a:lnTo>
                  <a:pt x="375285" y="52705"/>
                </a:lnTo>
                <a:lnTo>
                  <a:pt x="139700" y="0"/>
                </a:lnTo>
                <a:lnTo>
                  <a:pt x="60960" y="104775"/>
                </a:lnTo>
                <a:lnTo>
                  <a:pt x="52705" y="261620"/>
                </a:lnTo>
                <a:lnTo>
                  <a:pt x="0" y="279400"/>
                </a:lnTo>
                <a:lnTo>
                  <a:pt x="357505" y="610870"/>
                </a:lnTo>
                <a:lnTo>
                  <a:pt x="506095" y="506095"/>
                </a:lnTo>
                <a:lnTo>
                  <a:pt x="688975" y="357505"/>
                </a:lnTo>
                <a:lnTo>
                  <a:pt x="863600" y="462280"/>
                </a:lnTo>
                <a:lnTo>
                  <a:pt x="933450" y="279400"/>
                </a:lnTo>
                <a:close/>
              </a:path>
            </a:pathLst>
          </a:cu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9644380" y="3766820"/>
            <a:ext cx="1465580" cy="5232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7341870" y="5260975"/>
            <a:ext cx="471170" cy="17462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9142730" y="4342130"/>
            <a:ext cx="2468880" cy="368300"/>
          </a:xfrm>
          <a:prstGeom prst="rect">
            <a:avLst/>
          </a:prstGeom>
          <a:solidFill>
            <a:schemeClr val="bg1"/>
          </a:solidFill>
        </p:spPr>
        <p:txBody>
          <a:bodyPr wrap="none" rtlCol="0">
            <a:spAutoFit/>
          </a:bodyPr>
          <a:lstStyle/>
          <a:p>
            <a:r>
              <a:rPr lang="zh-CN" altLang="en-US" b="1">
                <a:solidFill>
                  <a:srgbClr val="FF0000"/>
                </a:solidFill>
              </a:rPr>
              <a:t>世界上面积最大的高原</a:t>
            </a:r>
            <a:endParaRPr lang="zh-CN" altLang="en-US" b="1">
              <a:solidFill>
                <a:srgbClr val="FF0000"/>
              </a:solidFill>
            </a:endParaRPr>
          </a:p>
        </p:txBody>
      </p:sp>
      <p:pic>
        <p:nvPicPr>
          <p:cNvPr id="112" name="图片 111"/>
          <p:cNvPicPr/>
          <p:nvPr/>
        </p:nvPicPr>
        <p:blipFill>
          <a:blip r:embed="rId4"/>
          <a:srcRect r="1162" b="10000"/>
          <a:stretch>
            <a:fillRect/>
          </a:stretch>
        </p:blipFill>
        <p:spPr>
          <a:xfrm>
            <a:off x="17145" y="1627505"/>
            <a:ext cx="4527550" cy="2527935"/>
          </a:xfrm>
          <a:prstGeom prst="rect">
            <a:avLst/>
          </a:prstGeom>
          <a:noFill/>
          <a:ln w="9525">
            <a:noFill/>
          </a:ln>
        </p:spPr>
      </p:pic>
      <p:pic>
        <p:nvPicPr>
          <p:cNvPr id="113" name="图片 112"/>
          <p:cNvPicPr/>
          <p:nvPr/>
        </p:nvPicPr>
        <p:blipFill>
          <a:blip r:embed="rId5"/>
          <a:stretch>
            <a:fillRect/>
          </a:stretch>
        </p:blipFill>
        <p:spPr>
          <a:xfrm>
            <a:off x="0" y="4155440"/>
            <a:ext cx="4527550" cy="2353310"/>
          </a:xfrm>
          <a:prstGeom prst="rect">
            <a:avLst/>
          </a:prstGeom>
          <a:noFill/>
          <a:ln w="9525">
            <a:noFill/>
          </a:ln>
        </p:spPr>
      </p:pic>
      <p:sp>
        <p:nvSpPr>
          <p:cNvPr id="34" name="文本框 33"/>
          <p:cNvSpPr txBox="1"/>
          <p:nvPr/>
        </p:nvSpPr>
        <p:spPr>
          <a:xfrm>
            <a:off x="0" y="1604010"/>
            <a:ext cx="1402080" cy="460375"/>
          </a:xfrm>
          <a:prstGeom prst="rect">
            <a:avLst/>
          </a:prstGeom>
          <a:noFill/>
        </p:spPr>
        <p:txBody>
          <a:bodyPr wrap="none" rtlCol="0">
            <a:spAutoFit/>
          </a:bodyPr>
          <a:lstStyle/>
          <a:p>
            <a:r>
              <a:rPr lang="zh-CN" altLang="en-US" sz="2400" b="1">
                <a:solidFill>
                  <a:schemeClr val="accent1">
                    <a:lumMod val="75000"/>
                  </a:schemeClr>
                </a:solidFill>
              </a:rPr>
              <a:t>巴西高原</a:t>
            </a:r>
            <a:endParaRPr lang="zh-CN" altLang="en-US" sz="2400" b="1">
              <a:solidFill>
                <a:schemeClr val="accent1">
                  <a:lumMod val="75000"/>
                </a:schemeClr>
              </a:solidFill>
            </a:endParaRPr>
          </a:p>
        </p:txBody>
      </p:sp>
      <p:sp>
        <p:nvSpPr>
          <p:cNvPr id="35" name="文本框 34"/>
          <p:cNvSpPr txBox="1"/>
          <p:nvPr/>
        </p:nvSpPr>
        <p:spPr>
          <a:xfrm>
            <a:off x="16510" y="5260975"/>
            <a:ext cx="4528185" cy="1245235"/>
          </a:xfrm>
          <a:prstGeom prst="rect">
            <a:avLst/>
          </a:prstGeom>
          <a:noFill/>
        </p:spPr>
        <p:txBody>
          <a:bodyPr wrap="square" rtlCol="0">
            <a:spAutoFit/>
          </a:bodyPr>
          <a:lstStyle/>
          <a:p>
            <a:pPr fontAlgn="auto">
              <a:lnSpc>
                <a:spcPct val="125000"/>
              </a:lnSpc>
            </a:pPr>
            <a:r>
              <a:rPr lang="zh-CN" altLang="en-US" sz="2000" b="1">
                <a:solidFill>
                  <a:schemeClr val="bg1"/>
                </a:solidFill>
              </a:rPr>
              <a:t>位于南美洲东部的巴西高原，面积</a:t>
            </a:r>
            <a:r>
              <a:rPr lang="en-US" altLang="zh-CN" sz="2000" b="1">
                <a:solidFill>
                  <a:schemeClr val="bg1"/>
                </a:solidFill>
              </a:rPr>
              <a:t>500</a:t>
            </a:r>
            <a:r>
              <a:rPr lang="zh-CN" altLang="en-US" sz="2000" b="1">
                <a:solidFill>
                  <a:schemeClr val="bg1"/>
                </a:solidFill>
              </a:rPr>
              <a:t>多万平方千米，巴西全国领土的一半位于均位于巴西高原上。</a:t>
            </a:r>
            <a:endParaRPr lang="zh-CN" altLang="en-US" sz="2000" b="1">
              <a:solidFill>
                <a:schemeClr val="bg1"/>
              </a:solidFill>
            </a:endParaRPr>
          </a:p>
        </p:txBody>
      </p:sp>
      <p:sp>
        <p:nvSpPr>
          <p:cNvPr id="36" name="文本框 35"/>
          <p:cNvSpPr txBox="1"/>
          <p:nvPr/>
        </p:nvSpPr>
        <p:spPr>
          <a:xfrm>
            <a:off x="4861560" y="4657725"/>
            <a:ext cx="2015490" cy="460375"/>
          </a:xfrm>
          <a:prstGeom prst="rect">
            <a:avLst/>
          </a:prstGeom>
          <a:noFill/>
        </p:spPr>
        <p:txBody>
          <a:bodyPr wrap="none" rtlCol="0">
            <a:spAutoFit/>
          </a:bodyPr>
          <a:lstStyle/>
          <a:p>
            <a:r>
              <a:rPr lang="zh-CN" altLang="en-US" sz="2400" b="1">
                <a:solidFill>
                  <a:srgbClr val="FF0000"/>
                </a:solidFill>
                <a:latin typeface="华文中宋" panose="02010600040101010101" charset="-122"/>
                <a:ea typeface="华文中宋" panose="02010600040101010101" charset="-122"/>
              </a:rPr>
              <a:t>地势较为平坦</a:t>
            </a:r>
            <a:endParaRPr lang="zh-CN" altLang="en-US" sz="2400" b="1">
              <a:solidFill>
                <a:srgbClr val="FF0000"/>
              </a:solidFill>
              <a:latin typeface="华文中宋" panose="02010600040101010101" charset="-122"/>
              <a:ea typeface="华文中宋" panose="02010600040101010101" charset="-122"/>
            </a:endParaRPr>
          </a:p>
        </p:txBody>
      </p:sp>
      <p:sp>
        <p:nvSpPr>
          <p:cNvPr id="37" name="文本框 36"/>
          <p:cNvSpPr txBox="1"/>
          <p:nvPr/>
        </p:nvSpPr>
        <p:spPr>
          <a:xfrm>
            <a:off x="4600575" y="5756275"/>
            <a:ext cx="7591425" cy="1168400"/>
          </a:xfrm>
          <a:prstGeom prst="rect">
            <a:avLst/>
          </a:prstGeom>
          <a:noFill/>
        </p:spPr>
        <p:txBody>
          <a:bodyPr wrap="square" rtlCol="0">
            <a:spAutoFit/>
          </a:bodyPr>
          <a:lstStyle/>
          <a:p>
            <a:pPr fontAlgn="auto">
              <a:lnSpc>
                <a:spcPct val="125000"/>
              </a:lnSpc>
            </a:pPr>
            <a:r>
              <a:rPr lang="zh-CN" altLang="en-US" sz="2800" b="1">
                <a:latin typeface="华文行楷" panose="02010800040101010101" charset="-122"/>
                <a:ea typeface="华文行楷" panose="02010800040101010101" charset="-122"/>
              </a:rPr>
              <a:t>想一想：为什么同样地势较为平坦的亚马孙平原就不能种植咖啡呢？</a:t>
            </a:r>
            <a:endParaRPr lang="zh-CN" altLang="en-US" sz="2800" b="1">
              <a:latin typeface="华文行楷" panose="02010800040101010101" charset="-122"/>
              <a:ea typeface="华文行楷" panose="02010800040101010101" charset="-122"/>
            </a:endParaRPr>
          </a:p>
        </p:txBody>
      </p:sp>
      <p:sp>
        <p:nvSpPr>
          <p:cNvPr id="38" name="矩形 37"/>
          <p:cNvSpPr/>
          <p:nvPr/>
        </p:nvSpPr>
        <p:spPr>
          <a:xfrm>
            <a:off x="8515985" y="2711450"/>
            <a:ext cx="1877695" cy="52324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nodeType="clickEffect">
                                  <p:stCondLst>
                                    <p:cond delay="0"/>
                                  </p:stCondLst>
                                  <p:childTnLst>
                                    <p:set>
                                      <p:cBhvr>
                                        <p:cTn id="52" dur="1" fill="hold">
                                          <p:stCondLst>
                                            <p:cond delay="0"/>
                                          </p:stCondLst>
                                        </p:cTn>
                                        <p:tgtEl>
                                          <p:spTgt spid="112"/>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13"/>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P spid="21" grpId="0"/>
      <p:bldP spid="22" grpId="0"/>
      <p:bldP spid="23" grpId="0" bldLvl="0" animBg="1"/>
      <p:bldP spid="25" grpId="0" bldLvl="0" animBg="1"/>
      <p:bldP spid="31" grpId="0" animBg="1"/>
      <p:bldP spid="32" grpId="0" bldLvl="0" animBg="1"/>
      <p:bldP spid="33" grpId="0" animBg="1"/>
      <p:bldP spid="34" grpId="0"/>
      <p:bldP spid="34" grpId="1"/>
      <p:bldP spid="35" grpId="0"/>
      <p:bldP spid="35" grpId="1"/>
      <p:bldP spid="36" grpId="0"/>
      <p:bldP spid="37" grpId="0"/>
      <p:bldP spid="3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咖啡的种植环境</a:t>
            </a:r>
            <a:endParaRPr lang="zh-CN" altLang="en-US" sz="2800" b="1"/>
          </a:p>
        </p:txBody>
      </p:sp>
      <p:pic>
        <p:nvPicPr>
          <p:cNvPr id="16" name="图片 15" descr="IMG_1128(20211205-144428)"/>
          <p:cNvPicPr>
            <a:picLocks noChangeAspect="1"/>
          </p:cNvPicPr>
          <p:nvPr/>
        </p:nvPicPr>
        <p:blipFill>
          <a:blip r:embed="rId1"/>
          <a:stretch>
            <a:fillRect/>
          </a:stretch>
        </p:blipFill>
        <p:spPr>
          <a:xfrm>
            <a:off x="6283325" y="0"/>
            <a:ext cx="5908675" cy="6102985"/>
          </a:xfrm>
          <a:prstGeom prst="rect">
            <a:avLst/>
          </a:prstGeom>
        </p:spPr>
      </p:pic>
      <p:sp>
        <p:nvSpPr>
          <p:cNvPr id="18" name="文本框 17"/>
          <p:cNvSpPr txBox="1"/>
          <p:nvPr/>
        </p:nvSpPr>
        <p:spPr>
          <a:xfrm>
            <a:off x="9487535" y="1817370"/>
            <a:ext cx="1706880" cy="460375"/>
          </a:xfrm>
          <a:prstGeom prst="rect">
            <a:avLst/>
          </a:prstGeom>
          <a:noFill/>
        </p:spPr>
        <p:txBody>
          <a:bodyPr wrap="none" rtlCol="0">
            <a:spAutoFit/>
          </a:bodyPr>
          <a:lstStyle/>
          <a:p>
            <a:r>
              <a:rPr lang="zh-CN" altLang="en-US" sz="2400" b="1"/>
              <a:t>亚马孙平原</a:t>
            </a:r>
            <a:endParaRPr lang="zh-CN" altLang="en-US" sz="2400" b="1"/>
          </a:p>
        </p:txBody>
      </p:sp>
      <p:sp>
        <p:nvSpPr>
          <p:cNvPr id="19" name="文本框 18"/>
          <p:cNvSpPr txBox="1"/>
          <p:nvPr/>
        </p:nvSpPr>
        <p:spPr>
          <a:xfrm>
            <a:off x="10172065" y="2922270"/>
            <a:ext cx="1402080" cy="460375"/>
          </a:xfrm>
          <a:prstGeom prst="rect">
            <a:avLst/>
          </a:prstGeom>
          <a:noFill/>
        </p:spPr>
        <p:txBody>
          <a:bodyPr wrap="none" rtlCol="0">
            <a:spAutoFit/>
          </a:bodyPr>
          <a:lstStyle/>
          <a:p>
            <a:r>
              <a:rPr lang="zh-CN" altLang="en-US" sz="2400" b="1"/>
              <a:t>巴西高原</a:t>
            </a:r>
            <a:endParaRPr lang="zh-CN" altLang="en-US" sz="2400" b="1"/>
          </a:p>
        </p:txBody>
      </p:sp>
      <p:sp>
        <p:nvSpPr>
          <p:cNvPr id="20" name="文本框 19"/>
          <p:cNvSpPr txBox="1"/>
          <p:nvPr/>
        </p:nvSpPr>
        <p:spPr>
          <a:xfrm>
            <a:off x="236855" y="3007360"/>
            <a:ext cx="5486400" cy="1198880"/>
          </a:xfrm>
          <a:prstGeom prst="rect">
            <a:avLst/>
          </a:prstGeom>
          <a:noFill/>
        </p:spPr>
        <p:txBody>
          <a:bodyPr wrap="square" rtlCol="0">
            <a:spAutoFit/>
          </a:bodyPr>
          <a:lstStyle/>
          <a:p>
            <a:pPr indent="0" fontAlgn="auto">
              <a:lnSpc>
                <a:spcPct val="150000"/>
              </a:lnSpc>
              <a:buFont typeface="Wingdings" panose="05000000000000000000" charset="0"/>
              <a:buNone/>
            </a:pPr>
            <a:r>
              <a:rPr lang="zh-CN" altLang="en-US" sz="2400" b="1">
                <a:solidFill>
                  <a:srgbClr val="FF0000"/>
                </a:solidFill>
              </a:rPr>
              <a:t>亚马孙平原的气温、降水量、光照条件、海拔高度均不适合咖啡的生长。</a:t>
            </a:r>
            <a:endParaRPr lang="zh-CN" altLang="en-US" sz="2400" b="1">
              <a:solidFill>
                <a:srgbClr val="FF0000"/>
              </a:solidFill>
            </a:endParaRPr>
          </a:p>
        </p:txBody>
      </p:sp>
      <p:cxnSp>
        <p:nvCxnSpPr>
          <p:cNvPr id="24" name="直接箭头连接符 23"/>
          <p:cNvCxnSpPr/>
          <p:nvPr/>
        </p:nvCxnSpPr>
        <p:spPr>
          <a:xfrm flipH="1">
            <a:off x="8997950" y="1483995"/>
            <a:ext cx="584200" cy="2482215"/>
          </a:xfrm>
          <a:prstGeom prst="straightConnector1">
            <a:avLst/>
          </a:prstGeom>
          <a:ln w="28575" cmpd="sng">
            <a:solidFill>
              <a:srgbClr val="FF0000"/>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9395460" y="2553970"/>
            <a:ext cx="2468880" cy="368300"/>
          </a:xfrm>
          <a:prstGeom prst="rect">
            <a:avLst/>
          </a:prstGeom>
          <a:solidFill>
            <a:schemeClr val="bg1"/>
          </a:solidFill>
        </p:spPr>
        <p:txBody>
          <a:bodyPr wrap="none" rtlCol="0">
            <a:spAutoFit/>
          </a:bodyPr>
          <a:lstStyle/>
          <a:p>
            <a:r>
              <a:rPr lang="zh-CN" altLang="en-US" b="1">
                <a:solidFill>
                  <a:srgbClr val="FF0000"/>
                </a:solidFill>
              </a:rPr>
              <a:t>世界上面积最大的高原</a:t>
            </a:r>
            <a:endParaRPr lang="zh-CN" altLang="en-US" b="1">
              <a:solidFill>
                <a:srgbClr val="FF0000"/>
              </a:solidFill>
            </a:endParaRPr>
          </a:p>
        </p:txBody>
      </p:sp>
      <p:pic>
        <p:nvPicPr>
          <p:cNvPr id="119" name="图片 118"/>
          <p:cNvPicPr/>
          <p:nvPr/>
        </p:nvPicPr>
        <p:blipFill>
          <a:blip r:embed="rId2"/>
          <a:stretch>
            <a:fillRect/>
          </a:stretch>
        </p:blipFill>
        <p:spPr>
          <a:xfrm>
            <a:off x="0" y="3182620"/>
            <a:ext cx="6456045" cy="3624580"/>
          </a:xfrm>
          <a:prstGeom prst="rect">
            <a:avLst/>
          </a:prstGeom>
          <a:noFill/>
          <a:ln w="9525">
            <a:noFill/>
          </a:ln>
        </p:spPr>
      </p:pic>
      <p:sp>
        <p:nvSpPr>
          <p:cNvPr id="28" name="文本框 27"/>
          <p:cNvSpPr txBox="1"/>
          <p:nvPr/>
        </p:nvSpPr>
        <p:spPr>
          <a:xfrm>
            <a:off x="0" y="3112135"/>
            <a:ext cx="1706880" cy="460375"/>
          </a:xfrm>
          <a:prstGeom prst="rect">
            <a:avLst/>
          </a:prstGeom>
          <a:noFill/>
        </p:spPr>
        <p:txBody>
          <a:bodyPr wrap="none" rtlCol="0">
            <a:spAutoFit/>
          </a:bodyPr>
          <a:lstStyle/>
          <a:p>
            <a:r>
              <a:rPr lang="zh-CN" altLang="en-US" sz="2400" b="1">
                <a:solidFill>
                  <a:schemeClr val="accent1">
                    <a:lumMod val="75000"/>
                  </a:schemeClr>
                </a:solidFill>
              </a:rPr>
              <a:t>亚马孙平原</a:t>
            </a:r>
            <a:endParaRPr lang="zh-CN" altLang="en-US" sz="2400" b="1">
              <a:solidFill>
                <a:schemeClr val="accent1">
                  <a:lumMod val="75000"/>
                </a:schemeClr>
              </a:solidFill>
            </a:endParaRPr>
          </a:p>
        </p:txBody>
      </p:sp>
      <p:sp>
        <p:nvSpPr>
          <p:cNvPr id="29" name="文本框 28"/>
          <p:cNvSpPr txBox="1"/>
          <p:nvPr/>
        </p:nvSpPr>
        <p:spPr>
          <a:xfrm>
            <a:off x="0" y="5124450"/>
            <a:ext cx="6456045" cy="1630045"/>
          </a:xfrm>
          <a:prstGeom prst="rect">
            <a:avLst/>
          </a:prstGeom>
          <a:noFill/>
        </p:spPr>
        <p:txBody>
          <a:bodyPr wrap="square" rtlCol="0">
            <a:spAutoFit/>
          </a:bodyPr>
          <a:lstStyle/>
          <a:p>
            <a:pPr fontAlgn="auto">
              <a:lnSpc>
                <a:spcPct val="125000"/>
              </a:lnSpc>
            </a:pPr>
            <a:r>
              <a:rPr lang="zh-CN" altLang="en-US" sz="2000" b="1" dirty="0">
                <a:solidFill>
                  <a:schemeClr val="bg1"/>
                </a:solidFill>
              </a:rPr>
              <a:t>位于南美洲北部的亚马孙平原，面积</a:t>
            </a:r>
            <a:r>
              <a:rPr lang="en-US" altLang="zh-CN" sz="2000" b="1" dirty="0">
                <a:solidFill>
                  <a:schemeClr val="bg1"/>
                </a:solidFill>
              </a:rPr>
              <a:t>560</a:t>
            </a:r>
            <a:r>
              <a:rPr lang="zh-CN" altLang="en-US" sz="2000" b="1" dirty="0">
                <a:solidFill>
                  <a:schemeClr val="bg1"/>
                </a:solidFill>
              </a:rPr>
              <a:t>多万平方千米（其中巴西境内</a:t>
            </a:r>
            <a:r>
              <a:rPr lang="en-US" altLang="zh-CN" sz="2000" b="1" dirty="0">
                <a:solidFill>
                  <a:schemeClr val="bg1"/>
                </a:solidFill>
              </a:rPr>
              <a:t>220</a:t>
            </a:r>
            <a:r>
              <a:rPr lang="zh-CN" altLang="en-US" sz="2000" b="1" dirty="0">
                <a:solidFill>
                  <a:schemeClr val="bg1"/>
                </a:solidFill>
              </a:rPr>
              <a:t>多万平方千米，约占该国领土的</a:t>
            </a:r>
            <a:r>
              <a:rPr lang="en-US" altLang="zh-CN" sz="2000" b="1" dirty="0">
                <a:solidFill>
                  <a:schemeClr val="bg1"/>
                </a:solidFill>
              </a:rPr>
              <a:t>1/3</a:t>
            </a:r>
            <a:r>
              <a:rPr lang="zh-CN" altLang="en-US" sz="2000" b="1" dirty="0">
                <a:solidFill>
                  <a:schemeClr val="bg1"/>
                </a:solidFill>
              </a:rPr>
              <a:t>），是世界上面积最大的平原。它位于亚马孙河中下游，热带雨林密布，动植物种类繁多。</a:t>
            </a:r>
            <a:endParaRPr lang="zh-CN" altLang="en-US" sz="2000" b="1" dirty="0">
              <a:solidFill>
                <a:schemeClr val="bg1"/>
              </a:solidFill>
            </a:endParaRPr>
          </a:p>
        </p:txBody>
      </p:sp>
      <p:sp>
        <p:nvSpPr>
          <p:cNvPr id="30" name="文本框 29"/>
          <p:cNvSpPr txBox="1"/>
          <p:nvPr/>
        </p:nvSpPr>
        <p:spPr>
          <a:xfrm>
            <a:off x="9106535" y="1010285"/>
            <a:ext cx="2468880" cy="368300"/>
          </a:xfrm>
          <a:prstGeom prst="rect">
            <a:avLst/>
          </a:prstGeom>
          <a:solidFill>
            <a:schemeClr val="bg1"/>
          </a:solidFill>
        </p:spPr>
        <p:txBody>
          <a:bodyPr wrap="none" rtlCol="0">
            <a:spAutoFit/>
          </a:bodyPr>
          <a:lstStyle/>
          <a:p>
            <a:r>
              <a:rPr lang="zh-CN" altLang="en-US" b="1">
                <a:solidFill>
                  <a:srgbClr val="FF0000"/>
                </a:solidFill>
              </a:rPr>
              <a:t>世界上面积最大的平原</a:t>
            </a:r>
            <a:endParaRPr lang="zh-CN" altLang="en-US" b="1">
              <a:solidFill>
                <a:srgbClr val="FF0000"/>
              </a:solidFill>
            </a:endParaRPr>
          </a:p>
        </p:txBody>
      </p:sp>
      <p:sp>
        <p:nvSpPr>
          <p:cNvPr id="2" name="椭圆 1"/>
          <p:cNvSpPr/>
          <p:nvPr/>
        </p:nvSpPr>
        <p:spPr>
          <a:xfrm>
            <a:off x="9487535" y="1404620"/>
            <a:ext cx="191770" cy="1917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3"/>
          <p:cNvGraphicFramePr/>
          <p:nvPr>
            <p:custDataLst>
              <p:tags r:id="rId3"/>
            </p:custDataLst>
          </p:nvPr>
        </p:nvGraphicFramePr>
        <p:xfrm>
          <a:off x="6510655" y="3966210"/>
          <a:ext cx="5751830" cy="2840990"/>
        </p:xfrm>
        <a:graphic>
          <a:graphicData uri="http://schemas.openxmlformats.org/drawingml/2006/table">
            <a:tbl>
              <a:tblPr firstRow="1" bandRow="1">
                <a:tableStyleId>{5C22544A-7EE6-4342-B048-85BDC9FD1C3A}</a:tableStyleId>
              </a:tblPr>
              <a:tblGrid>
                <a:gridCol w="3063240"/>
                <a:gridCol w="2688590"/>
              </a:tblGrid>
              <a:tr h="552450">
                <a:tc gridSpan="2">
                  <a:txBody>
                    <a:bodyPr/>
                    <a:lstStyle/>
                    <a:p>
                      <a:pPr algn="ctr">
                        <a:buNone/>
                      </a:pPr>
                      <a:r>
                        <a:rPr lang="zh-CN" altLang="en-US" sz="2400">
                          <a:solidFill>
                            <a:schemeClr val="tx1"/>
                          </a:solidFill>
                        </a:rPr>
                        <a:t>马瑙斯</a:t>
                      </a:r>
                      <a:endParaRPr lang="zh-CN" altLang="en-US" sz="2400">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hMerge="1">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510540">
                <a:tc>
                  <a:txBody>
                    <a:bodyPr/>
                    <a:lstStyle/>
                    <a:p>
                      <a:pPr algn="ctr">
                        <a:buNone/>
                      </a:pPr>
                      <a:r>
                        <a:rPr lang="zh-CN" altLang="en-US" sz="2000" b="1">
                          <a:solidFill>
                            <a:schemeClr val="tx1"/>
                          </a:solidFill>
                        </a:rPr>
                        <a:t>年平均气温</a:t>
                      </a:r>
                      <a:endParaRPr lang="zh-CN" altLang="en-US" sz="2000" b="1">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zh-CN" sz="2000">
                          <a:solidFill>
                            <a:schemeClr val="tx1"/>
                          </a:solidFill>
                        </a:rPr>
                        <a:t>27.4℃</a:t>
                      </a:r>
                      <a:endParaRPr lang="en-US" altLang="zh-CN" sz="2000">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552450">
                <a:tc>
                  <a:txBody>
                    <a:bodyPr/>
                    <a:lstStyle/>
                    <a:p>
                      <a:pPr algn="ctr">
                        <a:buNone/>
                      </a:pPr>
                      <a:r>
                        <a:rPr lang="zh-CN" altLang="en-US" sz="2000" b="1">
                          <a:solidFill>
                            <a:schemeClr val="tx1"/>
                          </a:solidFill>
                        </a:rPr>
                        <a:t>最低与最高月均温</a:t>
                      </a:r>
                      <a:endParaRPr lang="zh-CN" altLang="en-US" sz="2000" b="1">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zh-CN" sz="2000">
                          <a:solidFill>
                            <a:schemeClr val="tx1"/>
                          </a:solidFill>
                        </a:rPr>
                        <a:t>24.8℃——28.6℃</a:t>
                      </a:r>
                      <a:endParaRPr lang="en-US" altLang="zh-CN" sz="2000">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552450">
                <a:tc>
                  <a:txBody>
                    <a:bodyPr/>
                    <a:lstStyle/>
                    <a:p>
                      <a:pPr algn="ctr">
                        <a:buNone/>
                      </a:pPr>
                      <a:r>
                        <a:rPr lang="zh-CN" altLang="en-US" sz="2000" b="1">
                          <a:solidFill>
                            <a:schemeClr val="tx1"/>
                          </a:solidFill>
                        </a:rPr>
                        <a:t>年平均降水量</a:t>
                      </a:r>
                      <a:endParaRPr lang="zh-CN" altLang="en-US" sz="2000" b="1">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zh-CN" sz="2000">
                          <a:solidFill>
                            <a:schemeClr val="tx1"/>
                          </a:solidFill>
                        </a:rPr>
                        <a:t>2700mm</a:t>
                      </a:r>
                      <a:endParaRPr lang="en-US" altLang="zh-CN" sz="2000">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673100">
                <a:tc>
                  <a:txBody>
                    <a:bodyPr/>
                    <a:lstStyle/>
                    <a:p>
                      <a:pPr algn="ctr">
                        <a:buNone/>
                      </a:pPr>
                      <a:r>
                        <a:rPr lang="zh-CN" altLang="en-US" sz="2000" b="1">
                          <a:solidFill>
                            <a:schemeClr val="tx1"/>
                          </a:solidFill>
                        </a:rPr>
                        <a:t>最低与最高月均降水量</a:t>
                      </a:r>
                      <a:endParaRPr lang="zh-CN" altLang="en-US" sz="2000" b="1">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zh-CN" sz="2000" dirty="0">
                          <a:solidFill>
                            <a:schemeClr val="tx1"/>
                          </a:solidFill>
                        </a:rPr>
                        <a:t>320mm—450mm</a:t>
                      </a:r>
                      <a:endParaRPr lang="en-US" altLang="zh-CN" sz="2000" dirty="0">
                        <a:solidFill>
                          <a:schemeClr val="tx1"/>
                        </a:solidFill>
                      </a:endParaRPr>
                    </a:p>
                  </a:txBody>
                  <a:tcPr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graphicFrame>
        <p:nvGraphicFramePr>
          <p:cNvPr id="13" name="表格 12"/>
          <p:cNvGraphicFramePr/>
          <p:nvPr>
            <p:custDataLst>
              <p:tags r:id="rId4"/>
            </p:custDataLst>
          </p:nvPr>
        </p:nvGraphicFramePr>
        <p:xfrm>
          <a:off x="0" y="521970"/>
          <a:ext cx="6992620" cy="2639060"/>
        </p:xfrm>
        <a:graphic>
          <a:graphicData uri="http://schemas.openxmlformats.org/drawingml/2006/table">
            <a:tbl>
              <a:tblPr firstRow="1" bandRow="1">
                <a:tableStyleId>{5C22544A-7EE6-4342-B048-85BDC9FD1C3A}</a:tableStyleId>
              </a:tblPr>
              <a:tblGrid>
                <a:gridCol w="1574165"/>
                <a:gridCol w="5418455"/>
              </a:tblGrid>
              <a:tr h="494665">
                <a:tc>
                  <a:txBody>
                    <a:bodyPr/>
                    <a:lstStyle/>
                    <a:p>
                      <a:pPr algn="ctr">
                        <a:buNone/>
                      </a:pPr>
                      <a:r>
                        <a:rPr lang="zh-CN" altLang="en-US" sz="2000" b="1">
                          <a:solidFill>
                            <a:schemeClr val="bg1"/>
                          </a:solidFill>
                        </a:rPr>
                        <a:t>气</a:t>
                      </a:r>
                      <a:endParaRPr lang="zh-CN" altLang="en-US" sz="2000" b="1">
                        <a:solidFill>
                          <a:schemeClr val="bg1"/>
                        </a:solidFill>
                      </a:endParaRPr>
                    </a:p>
                  </a:txBody>
                  <a:tcPr anchor="ctr">
                    <a:lnL w="38100">
                      <a:solidFill>
                        <a:schemeClr val="bg1"/>
                      </a:solidFill>
                      <a:prstDash val="sysDash"/>
                    </a:lnL>
                    <a:lnR w="38100">
                      <a:solidFill>
                        <a:schemeClr val="bg1"/>
                      </a:solidFill>
                      <a:prstDash val="sysDash"/>
                    </a:lnR>
                    <a:lnT w="38100">
                      <a:solidFill>
                        <a:schemeClr val="bg1"/>
                      </a:solidFill>
                      <a:prstDash val="sysDash"/>
                    </a:lnT>
                    <a:lnB w="38100" cmpd="sng">
                      <a:solidFill>
                        <a:schemeClr val="bg1"/>
                      </a:solidFill>
                      <a:prstDash val="sysDash"/>
                    </a:lnB>
                    <a:solidFill>
                      <a:srgbClr val="26562F"/>
                    </a:solidFill>
                  </a:tcPr>
                </a:tc>
                <a:tc>
                  <a:txBody>
                    <a:bodyPr/>
                    <a:lstStyle/>
                    <a:p>
                      <a:pPr algn="ctr">
                        <a:buNone/>
                      </a:pPr>
                      <a:r>
                        <a:rPr lang="zh-CN" altLang="en-US" sz="2000" dirty="0">
                          <a:solidFill>
                            <a:schemeClr val="bg1"/>
                          </a:solidFill>
                        </a:rPr>
                        <a:t>年平均气温</a:t>
                      </a:r>
                      <a:r>
                        <a:rPr lang="en-US" altLang="zh-CN" sz="2000" dirty="0">
                          <a:solidFill>
                            <a:schemeClr val="bg1"/>
                          </a:solidFill>
                        </a:rPr>
                        <a:t>17℃—25℃</a:t>
                      </a:r>
                      <a:endParaRPr lang="zh-CN" altLang="en-US" sz="2000" dirty="0">
                        <a:solidFill>
                          <a:schemeClr val="bg1"/>
                        </a:solidFill>
                      </a:endParaRPr>
                    </a:p>
                  </a:txBody>
                  <a:tcPr anchor="ctr">
                    <a:lnL w="38100">
                      <a:solidFill>
                        <a:schemeClr val="bg1"/>
                      </a:solidFill>
                      <a:prstDash val="sysDash"/>
                    </a:lnL>
                    <a:lnR w="38100">
                      <a:solidFill>
                        <a:schemeClr val="bg1"/>
                      </a:solidFill>
                      <a:prstDash val="sysDash"/>
                    </a:lnR>
                    <a:lnT w="38100">
                      <a:solidFill>
                        <a:schemeClr val="bg1"/>
                      </a:solidFill>
                      <a:prstDash val="sysDash"/>
                    </a:lnT>
                    <a:lnB w="38100" cmpd="sng">
                      <a:solidFill>
                        <a:schemeClr val="bg1"/>
                      </a:solidFill>
                      <a:prstDash val="sysDash"/>
                    </a:lnB>
                    <a:solidFill>
                      <a:srgbClr val="26562F"/>
                    </a:solidFill>
                  </a:tcPr>
                </a:tc>
              </a:tr>
              <a:tr h="535940">
                <a:tc>
                  <a:txBody>
                    <a:bodyPr/>
                    <a:lstStyle/>
                    <a:p>
                      <a:pPr algn="ctr">
                        <a:buNone/>
                      </a:pPr>
                      <a:r>
                        <a:rPr lang="zh-CN" altLang="en-US" sz="2000" b="1">
                          <a:solidFill>
                            <a:schemeClr val="bg1"/>
                          </a:solidFill>
                        </a:rPr>
                        <a:t>水</a:t>
                      </a:r>
                      <a:endParaRPr lang="zh-CN" altLang="en-US" sz="2000" b="1">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c>
                  <a:txBody>
                    <a:bodyPr/>
                    <a:lstStyle/>
                    <a:p>
                      <a:pPr algn="ctr">
                        <a:buNone/>
                      </a:pPr>
                      <a:r>
                        <a:rPr lang="zh-CN" altLang="en-US" sz="2000" b="1" dirty="0">
                          <a:solidFill>
                            <a:schemeClr val="bg1"/>
                          </a:solidFill>
                        </a:rPr>
                        <a:t>年降水总量</a:t>
                      </a:r>
                      <a:r>
                        <a:rPr lang="en-US" altLang="zh-CN" sz="2000" b="1" dirty="0">
                          <a:solidFill>
                            <a:schemeClr val="bg1"/>
                          </a:solidFill>
                        </a:rPr>
                        <a:t>1500mm—1800mm</a:t>
                      </a:r>
                      <a:endParaRPr lang="en-US" altLang="zh-CN" sz="2000" b="1" dirty="0">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r>
              <a:tr h="535940">
                <a:tc>
                  <a:txBody>
                    <a:bodyPr/>
                    <a:lstStyle/>
                    <a:p>
                      <a:pPr algn="ctr">
                        <a:buNone/>
                      </a:pPr>
                      <a:r>
                        <a:rPr lang="zh-CN" altLang="en-US" sz="2000" b="1">
                          <a:solidFill>
                            <a:schemeClr val="bg1"/>
                          </a:solidFill>
                        </a:rPr>
                        <a:t>土</a:t>
                      </a:r>
                      <a:endParaRPr lang="zh-CN" altLang="en-US" sz="2000" b="1">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c>
                  <a:txBody>
                    <a:bodyPr/>
                    <a:lstStyle/>
                    <a:p>
                      <a:pPr algn="ctr">
                        <a:buNone/>
                      </a:pPr>
                      <a:r>
                        <a:rPr lang="zh-CN" altLang="en-US" sz="2000" b="1" dirty="0">
                          <a:solidFill>
                            <a:schemeClr val="bg1"/>
                          </a:solidFill>
                        </a:rPr>
                        <a:t>排水良好，火山岩质最适宜</a:t>
                      </a:r>
                      <a:endParaRPr lang="zh-CN" altLang="en-US" sz="2000" b="1" dirty="0">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r>
              <a:tr h="536575">
                <a:tc>
                  <a:txBody>
                    <a:bodyPr/>
                    <a:lstStyle/>
                    <a:p>
                      <a:pPr algn="ctr">
                        <a:buNone/>
                      </a:pPr>
                      <a:r>
                        <a:rPr lang="zh-CN" altLang="en-US" sz="2000" b="1">
                          <a:solidFill>
                            <a:schemeClr val="bg1"/>
                          </a:solidFill>
                        </a:rPr>
                        <a:t>光照</a:t>
                      </a:r>
                      <a:endParaRPr lang="zh-CN" altLang="en-US" sz="2000" b="1">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c>
                  <a:txBody>
                    <a:bodyPr/>
                    <a:lstStyle/>
                    <a:p>
                      <a:pPr algn="ctr">
                        <a:buNone/>
                      </a:pPr>
                      <a:r>
                        <a:rPr lang="zh-CN" altLang="en-US" sz="2000" b="1" dirty="0">
                          <a:solidFill>
                            <a:schemeClr val="bg1"/>
                          </a:solidFill>
                        </a:rPr>
                        <a:t>日照充足</a:t>
                      </a:r>
                      <a:endParaRPr lang="zh-CN" altLang="en-US" sz="2000" b="1" dirty="0">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cmpd="sng">
                      <a:solidFill>
                        <a:schemeClr val="bg1"/>
                      </a:solidFill>
                      <a:prstDash val="sysDash"/>
                    </a:lnB>
                    <a:solidFill>
                      <a:srgbClr val="26562F"/>
                    </a:solidFill>
                  </a:tcPr>
                </a:tc>
              </a:tr>
              <a:tr h="535940">
                <a:tc>
                  <a:txBody>
                    <a:bodyPr/>
                    <a:lstStyle/>
                    <a:p>
                      <a:pPr algn="ctr">
                        <a:buNone/>
                      </a:pPr>
                      <a:r>
                        <a:rPr lang="zh-CN" altLang="en-US" sz="2000" b="1">
                          <a:solidFill>
                            <a:schemeClr val="bg1"/>
                          </a:solidFill>
                        </a:rPr>
                        <a:t>海拔</a:t>
                      </a:r>
                      <a:endParaRPr lang="zh-CN" altLang="en-US" sz="2000" b="1">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a:solidFill>
                        <a:schemeClr val="bg1"/>
                      </a:solidFill>
                      <a:prstDash val="sysDash"/>
                    </a:lnB>
                    <a:solidFill>
                      <a:srgbClr val="26562F"/>
                    </a:solidFill>
                  </a:tcPr>
                </a:tc>
                <a:tc>
                  <a:txBody>
                    <a:bodyPr/>
                    <a:lstStyle/>
                    <a:p>
                      <a:pPr algn="ctr">
                        <a:buNone/>
                      </a:pPr>
                      <a:r>
                        <a:rPr lang="en-US" altLang="zh-CN" sz="2000" b="1" dirty="0">
                          <a:solidFill>
                            <a:schemeClr val="bg1"/>
                          </a:solidFill>
                        </a:rPr>
                        <a:t>1000</a:t>
                      </a:r>
                      <a:r>
                        <a:rPr lang="zh-CN" altLang="en-US" sz="2000" b="1" dirty="0">
                          <a:solidFill>
                            <a:schemeClr val="bg1"/>
                          </a:solidFill>
                        </a:rPr>
                        <a:t>米</a:t>
                      </a:r>
                      <a:r>
                        <a:rPr lang="en-US" altLang="zh-CN" sz="2000" b="1" dirty="0">
                          <a:solidFill>
                            <a:schemeClr val="bg1"/>
                          </a:solidFill>
                        </a:rPr>
                        <a:t>—2000</a:t>
                      </a:r>
                      <a:r>
                        <a:rPr lang="zh-CN" altLang="en-US" sz="2000" b="1" dirty="0">
                          <a:solidFill>
                            <a:schemeClr val="bg1"/>
                          </a:solidFill>
                        </a:rPr>
                        <a:t>米最适宜，品质最佳</a:t>
                      </a:r>
                      <a:endParaRPr lang="zh-CN" altLang="en-US" sz="2000" b="1" dirty="0">
                        <a:solidFill>
                          <a:schemeClr val="bg1"/>
                        </a:solidFill>
                      </a:endParaRPr>
                    </a:p>
                  </a:txBody>
                  <a:tcPr anchor="ctr">
                    <a:lnL w="38100">
                      <a:solidFill>
                        <a:schemeClr val="bg1"/>
                      </a:solidFill>
                      <a:prstDash val="sysDash"/>
                    </a:lnL>
                    <a:lnR w="38100">
                      <a:solidFill>
                        <a:schemeClr val="bg1"/>
                      </a:solidFill>
                      <a:prstDash val="sysDash"/>
                    </a:lnR>
                    <a:lnT w="38100" cmpd="sng">
                      <a:solidFill>
                        <a:schemeClr val="bg1"/>
                      </a:solidFill>
                      <a:prstDash val="sysDash"/>
                    </a:lnT>
                    <a:lnB w="38100">
                      <a:solidFill>
                        <a:schemeClr val="bg1"/>
                      </a:solidFill>
                      <a:prstDash val="sysDash"/>
                    </a:lnB>
                    <a:solidFill>
                      <a:srgbClr val="26562F"/>
                    </a:solidFill>
                  </a:tcPr>
                </a:tc>
              </a:tr>
            </a:tbl>
          </a:graphicData>
        </a:graphic>
      </p:graphicFrame>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7" grpId="0" animBg="1"/>
      <p:bldP spid="28" grpId="0"/>
      <p:bldP spid="29" grpId="0"/>
      <p:bldP spid="30" grpId="0" bldLvl="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rcRect r="4196"/>
          <a:stretch>
            <a:fillRect/>
          </a:stretch>
        </p:blipFill>
        <p:spPr>
          <a:xfrm>
            <a:off x="198755" y="929005"/>
            <a:ext cx="5924550" cy="5000625"/>
          </a:xfrm>
          <a:prstGeom prst="rect">
            <a:avLst/>
          </a:prstGeom>
        </p:spPr>
      </p:pic>
      <p:grpSp>
        <p:nvGrpSpPr>
          <p:cNvPr id="25" name="组合 24"/>
          <p:cNvGrpSpPr/>
          <p:nvPr/>
        </p:nvGrpSpPr>
        <p:grpSpPr>
          <a:xfrm>
            <a:off x="792480" y="1557655"/>
            <a:ext cx="2965450" cy="1892300"/>
            <a:chOff x="1248" y="2453"/>
            <a:chExt cx="4670" cy="2980"/>
          </a:xfrm>
        </p:grpSpPr>
        <p:sp>
          <p:nvSpPr>
            <p:cNvPr id="4" name="任意多边形 3"/>
            <p:cNvSpPr/>
            <p:nvPr/>
          </p:nvSpPr>
          <p:spPr>
            <a:xfrm>
              <a:off x="1248" y="3085"/>
              <a:ext cx="4670" cy="1621"/>
            </a:xfrm>
            <a:custGeom>
              <a:avLst/>
              <a:gdLst>
                <a:gd name="connisteX0" fmla="*/ 244783 w 2965758"/>
                <a:gd name="connsiteY0" fmla="*/ 1029335 h 1029335"/>
                <a:gd name="connisteX1" fmla="*/ 122863 w 2965758"/>
                <a:gd name="connsiteY1" fmla="*/ 810895 h 1029335"/>
                <a:gd name="connisteX2" fmla="*/ 79048 w 2965758"/>
                <a:gd name="connsiteY2" fmla="*/ 697865 h 1029335"/>
                <a:gd name="connisteX3" fmla="*/ 308 w 2965758"/>
                <a:gd name="connsiteY3" fmla="*/ 584200 h 1029335"/>
                <a:gd name="connisteX4" fmla="*/ 105083 w 2965758"/>
                <a:gd name="connsiteY4" fmla="*/ 453390 h 1029335"/>
                <a:gd name="connisteX5" fmla="*/ 244783 w 2965758"/>
                <a:gd name="connsiteY5" fmla="*/ 497205 h 1029335"/>
                <a:gd name="connisteX6" fmla="*/ 340668 w 2965758"/>
                <a:gd name="connsiteY6" fmla="*/ 497205 h 1029335"/>
                <a:gd name="connisteX7" fmla="*/ 445443 w 2965758"/>
                <a:gd name="connsiteY7" fmla="*/ 445135 h 1029335"/>
                <a:gd name="connisteX8" fmla="*/ 541328 w 2965758"/>
                <a:gd name="connsiteY8" fmla="*/ 418465 h 1029335"/>
                <a:gd name="connisteX9" fmla="*/ 585143 w 2965758"/>
                <a:gd name="connsiteY9" fmla="*/ 375285 h 1029335"/>
                <a:gd name="connisteX10" fmla="*/ 654358 w 2965758"/>
                <a:gd name="connsiteY10" fmla="*/ 322580 h 1029335"/>
                <a:gd name="connisteX11" fmla="*/ 794058 w 2965758"/>
                <a:gd name="connsiteY11" fmla="*/ 305435 h 1029335"/>
                <a:gd name="connisteX12" fmla="*/ 855018 w 2965758"/>
                <a:gd name="connsiteY12" fmla="*/ 384175 h 1029335"/>
                <a:gd name="connisteX13" fmla="*/ 933758 w 2965758"/>
                <a:gd name="connsiteY13" fmla="*/ 401320 h 1029335"/>
                <a:gd name="connisteX14" fmla="*/ 994718 w 2965758"/>
                <a:gd name="connsiteY14" fmla="*/ 436245 h 1029335"/>
                <a:gd name="connisteX15" fmla="*/ 1029643 w 2965758"/>
                <a:gd name="connsiteY15" fmla="*/ 322580 h 1029335"/>
                <a:gd name="connisteX16" fmla="*/ 1090603 w 2965758"/>
                <a:gd name="connsiteY16" fmla="*/ 279400 h 1029335"/>
                <a:gd name="connisteX17" fmla="*/ 1160453 w 2965758"/>
                <a:gd name="connsiteY17" fmla="*/ 314325 h 1029335"/>
                <a:gd name="connisteX18" fmla="*/ 1204268 w 2965758"/>
                <a:gd name="connsiteY18" fmla="*/ 244475 h 1029335"/>
                <a:gd name="connisteX19" fmla="*/ 1274118 w 2965758"/>
                <a:gd name="connsiteY19" fmla="*/ 226695 h 1029335"/>
                <a:gd name="connisteX20" fmla="*/ 1352223 w 2965758"/>
                <a:gd name="connsiteY20" fmla="*/ 191770 h 1029335"/>
                <a:gd name="connisteX21" fmla="*/ 1500813 w 2965758"/>
                <a:gd name="connsiteY21" fmla="*/ 218440 h 1029335"/>
                <a:gd name="connisteX22" fmla="*/ 1561773 w 2965758"/>
                <a:gd name="connsiteY22" fmla="*/ 322580 h 1029335"/>
                <a:gd name="connisteX23" fmla="*/ 1622733 w 2965758"/>
                <a:gd name="connsiteY23" fmla="*/ 314325 h 1029335"/>
                <a:gd name="connisteX24" fmla="*/ 1735763 w 2965758"/>
                <a:gd name="connsiteY24" fmla="*/ 366395 h 1029335"/>
                <a:gd name="connisteX25" fmla="*/ 1805613 w 2965758"/>
                <a:gd name="connsiteY25" fmla="*/ 322580 h 1029335"/>
                <a:gd name="connisteX26" fmla="*/ 1875463 w 2965758"/>
                <a:gd name="connsiteY26" fmla="*/ 322580 h 1029335"/>
                <a:gd name="connisteX27" fmla="*/ 2050088 w 2965758"/>
                <a:gd name="connsiteY27" fmla="*/ 279400 h 1029335"/>
                <a:gd name="connisteX28" fmla="*/ 2198043 w 2965758"/>
                <a:gd name="connsiteY28" fmla="*/ 296545 h 1029335"/>
                <a:gd name="connisteX29" fmla="*/ 2267893 w 2965758"/>
                <a:gd name="connsiteY29" fmla="*/ 226695 h 1029335"/>
                <a:gd name="connisteX30" fmla="*/ 2390448 w 2965758"/>
                <a:gd name="connsiteY30" fmla="*/ 191770 h 1029335"/>
                <a:gd name="connisteX31" fmla="*/ 2468553 w 2965758"/>
                <a:gd name="connsiteY31" fmla="*/ 139700 h 1029335"/>
                <a:gd name="connisteX32" fmla="*/ 2564438 w 2965758"/>
                <a:gd name="connsiteY32" fmla="*/ 183515 h 1029335"/>
                <a:gd name="connisteX33" fmla="*/ 2695248 w 2965758"/>
                <a:gd name="connsiteY33" fmla="*/ 174625 h 1029335"/>
                <a:gd name="connisteX34" fmla="*/ 2773988 w 2965758"/>
                <a:gd name="connsiteY34" fmla="*/ 122555 h 1029335"/>
                <a:gd name="connisteX35" fmla="*/ 2965758 w 2965758"/>
                <a:gd name="connsiteY35" fmla="*/ 0 h 102933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 ang="0">
                  <a:pos x="connisteX17" y="connsiteY17"/>
                </a:cxn>
                <a:cxn ang="0">
                  <a:pos x="connisteX18" y="connsiteY18"/>
                </a:cxn>
                <a:cxn ang="0">
                  <a:pos x="connisteX19" y="connsiteY19"/>
                </a:cxn>
                <a:cxn ang="0">
                  <a:pos x="connisteX20" y="connsiteY20"/>
                </a:cxn>
                <a:cxn ang="0">
                  <a:pos x="connisteX21" y="connsiteY21"/>
                </a:cxn>
                <a:cxn ang="0">
                  <a:pos x="connisteX22" y="connsiteY22"/>
                </a:cxn>
                <a:cxn ang="0">
                  <a:pos x="connisteX23" y="connsiteY23"/>
                </a:cxn>
                <a:cxn ang="0">
                  <a:pos x="connisteX24" y="connsiteY24"/>
                </a:cxn>
                <a:cxn ang="0">
                  <a:pos x="connisteX25" y="connsiteY25"/>
                </a:cxn>
                <a:cxn ang="0">
                  <a:pos x="connisteX26" y="connsiteY26"/>
                </a:cxn>
                <a:cxn ang="0">
                  <a:pos x="connisteX27" y="connsiteY27"/>
                </a:cxn>
                <a:cxn ang="0">
                  <a:pos x="connisteX28" y="connsiteY28"/>
                </a:cxn>
                <a:cxn ang="0">
                  <a:pos x="connisteX29" y="connsiteY29"/>
                </a:cxn>
                <a:cxn ang="0">
                  <a:pos x="connisteX30" y="connsiteY30"/>
                </a:cxn>
                <a:cxn ang="0">
                  <a:pos x="connisteX31" y="connsiteY31"/>
                </a:cxn>
                <a:cxn ang="0">
                  <a:pos x="connisteX32" y="connsiteY32"/>
                </a:cxn>
                <a:cxn ang="0">
                  <a:pos x="connisteX33" y="connsiteY33"/>
                </a:cxn>
                <a:cxn ang="0">
                  <a:pos x="connisteX34" y="connsiteY34"/>
                </a:cxn>
                <a:cxn ang="0">
                  <a:pos x="connisteX35" y="connsiteY35"/>
                </a:cxn>
              </a:cxnLst>
              <a:rect l="l" t="t" r="r" b="b"/>
              <a:pathLst>
                <a:path w="2965758" h="1029335">
                  <a:moveTo>
                    <a:pt x="244783" y="1029335"/>
                  </a:moveTo>
                  <a:cubicBezTo>
                    <a:pt x="221288" y="988060"/>
                    <a:pt x="155883" y="876935"/>
                    <a:pt x="122863" y="810895"/>
                  </a:cubicBezTo>
                  <a:cubicBezTo>
                    <a:pt x="89843" y="744855"/>
                    <a:pt x="103813" y="742950"/>
                    <a:pt x="79048" y="697865"/>
                  </a:cubicBezTo>
                  <a:cubicBezTo>
                    <a:pt x="54283" y="652780"/>
                    <a:pt x="-4772" y="633095"/>
                    <a:pt x="308" y="584200"/>
                  </a:cubicBezTo>
                  <a:cubicBezTo>
                    <a:pt x="5388" y="535305"/>
                    <a:pt x="56188" y="470535"/>
                    <a:pt x="105083" y="453390"/>
                  </a:cubicBezTo>
                  <a:cubicBezTo>
                    <a:pt x="153978" y="436245"/>
                    <a:pt x="197793" y="488315"/>
                    <a:pt x="244783" y="497205"/>
                  </a:cubicBezTo>
                  <a:cubicBezTo>
                    <a:pt x="291773" y="506095"/>
                    <a:pt x="300663" y="507365"/>
                    <a:pt x="340668" y="497205"/>
                  </a:cubicBezTo>
                  <a:cubicBezTo>
                    <a:pt x="380673" y="487045"/>
                    <a:pt x="405438" y="461010"/>
                    <a:pt x="445443" y="445135"/>
                  </a:cubicBezTo>
                  <a:cubicBezTo>
                    <a:pt x="485448" y="429260"/>
                    <a:pt x="513388" y="432435"/>
                    <a:pt x="541328" y="418465"/>
                  </a:cubicBezTo>
                  <a:cubicBezTo>
                    <a:pt x="569268" y="404495"/>
                    <a:pt x="562283" y="394335"/>
                    <a:pt x="585143" y="375285"/>
                  </a:cubicBezTo>
                  <a:cubicBezTo>
                    <a:pt x="608003" y="356235"/>
                    <a:pt x="612448" y="336550"/>
                    <a:pt x="654358" y="322580"/>
                  </a:cubicBezTo>
                  <a:cubicBezTo>
                    <a:pt x="696268" y="308610"/>
                    <a:pt x="754053" y="293370"/>
                    <a:pt x="794058" y="305435"/>
                  </a:cubicBezTo>
                  <a:cubicBezTo>
                    <a:pt x="834063" y="317500"/>
                    <a:pt x="827078" y="365125"/>
                    <a:pt x="855018" y="384175"/>
                  </a:cubicBezTo>
                  <a:cubicBezTo>
                    <a:pt x="882958" y="403225"/>
                    <a:pt x="905818" y="391160"/>
                    <a:pt x="933758" y="401320"/>
                  </a:cubicBezTo>
                  <a:cubicBezTo>
                    <a:pt x="961698" y="411480"/>
                    <a:pt x="975668" y="452120"/>
                    <a:pt x="994718" y="436245"/>
                  </a:cubicBezTo>
                  <a:cubicBezTo>
                    <a:pt x="1013768" y="420370"/>
                    <a:pt x="1010593" y="353695"/>
                    <a:pt x="1029643" y="322580"/>
                  </a:cubicBezTo>
                  <a:cubicBezTo>
                    <a:pt x="1048693" y="291465"/>
                    <a:pt x="1064568" y="281305"/>
                    <a:pt x="1090603" y="279400"/>
                  </a:cubicBezTo>
                  <a:cubicBezTo>
                    <a:pt x="1116638" y="277495"/>
                    <a:pt x="1137593" y="321310"/>
                    <a:pt x="1160453" y="314325"/>
                  </a:cubicBezTo>
                  <a:cubicBezTo>
                    <a:pt x="1183313" y="307340"/>
                    <a:pt x="1181408" y="262255"/>
                    <a:pt x="1204268" y="244475"/>
                  </a:cubicBezTo>
                  <a:cubicBezTo>
                    <a:pt x="1227128" y="226695"/>
                    <a:pt x="1244273" y="237490"/>
                    <a:pt x="1274118" y="226695"/>
                  </a:cubicBezTo>
                  <a:cubicBezTo>
                    <a:pt x="1303963" y="215900"/>
                    <a:pt x="1307138" y="193675"/>
                    <a:pt x="1352223" y="191770"/>
                  </a:cubicBezTo>
                  <a:cubicBezTo>
                    <a:pt x="1397308" y="189865"/>
                    <a:pt x="1458903" y="192405"/>
                    <a:pt x="1500813" y="218440"/>
                  </a:cubicBezTo>
                  <a:cubicBezTo>
                    <a:pt x="1542723" y="244475"/>
                    <a:pt x="1537643" y="303530"/>
                    <a:pt x="1561773" y="322580"/>
                  </a:cubicBezTo>
                  <a:cubicBezTo>
                    <a:pt x="1585903" y="341630"/>
                    <a:pt x="1587808" y="305435"/>
                    <a:pt x="1622733" y="314325"/>
                  </a:cubicBezTo>
                  <a:cubicBezTo>
                    <a:pt x="1657658" y="323215"/>
                    <a:pt x="1698933" y="364490"/>
                    <a:pt x="1735763" y="366395"/>
                  </a:cubicBezTo>
                  <a:cubicBezTo>
                    <a:pt x="1772593" y="368300"/>
                    <a:pt x="1777673" y="331470"/>
                    <a:pt x="1805613" y="322580"/>
                  </a:cubicBezTo>
                  <a:cubicBezTo>
                    <a:pt x="1833553" y="313690"/>
                    <a:pt x="1826568" y="331470"/>
                    <a:pt x="1875463" y="322580"/>
                  </a:cubicBezTo>
                  <a:cubicBezTo>
                    <a:pt x="1924358" y="313690"/>
                    <a:pt x="1985318" y="284480"/>
                    <a:pt x="2050088" y="279400"/>
                  </a:cubicBezTo>
                  <a:cubicBezTo>
                    <a:pt x="2114858" y="274320"/>
                    <a:pt x="2154228" y="307340"/>
                    <a:pt x="2198043" y="296545"/>
                  </a:cubicBezTo>
                  <a:cubicBezTo>
                    <a:pt x="2241858" y="285750"/>
                    <a:pt x="2229158" y="247650"/>
                    <a:pt x="2267893" y="226695"/>
                  </a:cubicBezTo>
                  <a:cubicBezTo>
                    <a:pt x="2306628" y="205740"/>
                    <a:pt x="2350443" y="208915"/>
                    <a:pt x="2390448" y="191770"/>
                  </a:cubicBezTo>
                  <a:cubicBezTo>
                    <a:pt x="2430453" y="174625"/>
                    <a:pt x="2433628" y="141605"/>
                    <a:pt x="2468553" y="139700"/>
                  </a:cubicBezTo>
                  <a:cubicBezTo>
                    <a:pt x="2503478" y="137795"/>
                    <a:pt x="2519353" y="176530"/>
                    <a:pt x="2564438" y="183515"/>
                  </a:cubicBezTo>
                  <a:cubicBezTo>
                    <a:pt x="2609523" y="190500"/>
                    <a:pt x="2653338" y="186690"/>
                    <a:pt x="2695248" y="174625"/>
                  </a:cubicBezTo>
                  <a:cubicBezTo>
                    <a:pt x="2737158" y="162560"/>
                    <a:pt x="2720013" y="157480"/>
                    <a:pt x="2773988" y="122555"/>
                  </a:cubicBezTo>
                  <a:cubicBezTo>
                    <a:pt x="2827963" y="87630"/>
                    <a:pt x="2928928" y="23495"/>
                    <a:pt x="2965758"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171" y="2453"/>
              <a:ext cx="1360" cy="1127"/>
            </a:xfrm>
            <a:custGeom>
              <a:avLst/>
              <a:gdLst>
                <a:gd name="connisteX0" fmla="*/ 0 w 863600"/>
                <a:gd name="connsiteY0" fmla="*/ 0 h 715645"/>
                <a:gd name="connisteX1" fmla="*/ 104775 w 863600"/>
                <a:gd name="connsiteY1" fmla="*/ 165735 h 715645"/>
                <a:gd name="connisteX2" fmla="*/ 78740 w 863600"/>
                <a:gd name="connsiteY2" fmla="*/ 296545 h 715645"/>
                <a:gd name="connisteX3" fmla="*/ 17780 w 863600"/>
                <a:gd name="connsiteY3" fmla="*/ 340360 h 715645"/>
                <a:gd name="connisteX4" fmla="*/ 121920 w 863600"/>
                <a:gd name="connsiteY4" fmla="*/ 410210 h 715645"/>
                <a:gd name="connisteX5" fmla="*/ 261620 w 863600"/>
                <a:gd name="connsiteY5" fmla="*/ 375285 h 715645"/>
                <a:gd name="connisteX6" fmla="*/ 462280 w 863600"/>
                <a:gd name="connsiteY6" fmla="*/ 393065 h 715645"/>
                <a:gd name="connisteX7" fmla="*/ 601980 w 863600"/>
                <a:gd name="connsiteY7" fmla="*/ 462280 h 715645"/>
                <a:gd name="connisteX8" fmla="*/ 775970 w 863600"/>
                <a:gd name="connsiteY8" fmla="*/ 619760 h 715645"/>
                <a:gd name="connisteX9" fmla="*/ 863600 w 863600"/>
                <a:gd name="connsiteY9" fmla="*/ 715645 h 71564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863600" h="715645">
                  <a:moveTo>
                    <a:pt x="0" y="0"/>
                  </a:moveTo>
                  <a:cubicBezTo>
                    <a:pt x="21590" y="30480"/>
                    <a:pt x="88900" y="106680"/>
                    <a:pt x="104775" y="165735"/>
                  </a:cubicBezTo>
                  <a:cubicBezTo>
                    <a:pt x="120650" y="224790"/>
                    <a:pt x="95885" y="261620"/>
                    <a:pt x="78740" y="296545"/>
                  </a:cubicBezTo>
                  <a:cubicBezTo>
                    <a:pt x="61595" y="331470"/>
                    <a:pt x="8890" y="317500"/>
                    <a:pt x="17780" y="340360"/>
                  </a:cubicBezTo>
                  <a:cubicBezTo>
                    <a:pt x="26670" y="363220"/>
                    <a:pt x="73025" y="403225"/>
                    <a:pt x="121920" y="410210"/>
                  </a:cubicBezTo>
                  <a:cubicBezTo>
                    <a:pt x="170815" y="417195"/>
                    <a:pt x="193675" y="378460"/>
                    <a:pt x="261620" y="375285"/>
                  </a:cubicBezTo>
                  <a:cubicBezTo>
                    <a:pt x="329565" y="372110"/>
                    <a:pt x="394335" y="375920"/>
                    <a:pt x="462280" y="393065"/>
                  </a:cubicBezTo>
                  <a:cubicBezTo>
                    <a:pt x="530225" y="410210"/>
                    <a:pt x="539115" y="417195"/>
                    <a:pt x="601980" y="462280"/>
                  </a:cubicBezTo>
                  <a:cubicBezTo>
                    <a:pt x="664845" y="507365"/>
                    <a:pt x="723900" y="568960"/>
                    <a:pt x="775970" y="619760"/>
                  </a:cubicBezTo>
                  <a:cubicBezTo>
                    <a:pt x="828040" y="670560"/>
                    <a:pt x="849630" y="699770"/>
                    <a:pt x="863600" y="715645"/>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2457" y="3511"/>
              <a:ext cx="2266" cy="1689"/>
            </a:xfrm>
            <a:custGeom>
              <a:avLst/>
              <a:gdLst>
                <a:gd name="connisteX0" fmla="*/ 0 w 1438910"/>
                <a:gd name="connsiteY0" fmla="*/ 967740 h 1072582"/>
                <a:gd name="connisteX1" fmla="*/ 113665 w 1438910"/>
                <a:gd name="connsiteY1" fmla="*/ 994410 h 1072582"/>
                <a:gd name="connisteX2" fmla="*/ 252730 w 1438910"/>
                <a:gd name="connsiteY2" fmla="*/ 1072515 h 1072582"/>
                <a:gd name="connisteX3" fmla="*/ 444500 w 1438910"/>
                <a:gd name="connsiteY3" fmla="*/ 1002665 h 1072582"/>
                <a:gd name="connisteX4" fmla="*/ 523240 w 1438910"/>
                <a:gd name="connsiteY4" fmla="*/ 906780 h 1072582"/>
                <a:gd name="connisteX5" fmla="*/ 688975 w 1438910"/>
                <a:gd name="connsiteY5" fmla="*/ 836930 h 1072582"/>
                <a:gd name="connisteX6" fmla="*/ 749935 w 1438910"/>
                <a:gd name="connsiteY6" fmla="*/ 749935 h 1072582"/>
                <a:gd name="connisteX7" fmla="*/ 836930 w 1438910"/>
                <a:gd name="connsiteY7" fmla="*/ 584200 h 1072582"/>
                <a:gd name="connisteX8" fmla="*/ 924560 w 1438910"/>
                <a:gd name="connsiteY8" fmla="*/ 523240 h 1072582"/>
                <a:gd name="connisteX9" fmla="*/ 950595 w 1438910"/>
                <a:gd name="connsiteY9" fmla="*/ 427355 h 1072582"/>
                <a:gd name="connisteX10" fmla="*/ 1064260 w 1438910"/>
                <a:gd name="connsiteY10" fmla="*/ 296545 h 1072582"/>
                <a:gd name="connisteX11" fmla="*/ 1221105 w 1438910"/>
                <a:gd name="connsiteY11" fmla="*/ 252730 h 1072582"/>
                <a:gd name="connisteX12" fmla="*/ 1351915 w 1438910"/>
                <a:gd name="connsiteY12" fmla="*/ 165735 h 1072582"/>
                <a:gd name="connisteX13" fmla="*/ 1395095 w 1438910"/>
                <a:gd name="connsiteY13" fmla="*/ 60960 h 1072582"/>
                <a:gd name="connisteX14" fmla="*/ 1438910 w 1438910"/>
                <a:gd name="connsiteY14" fmla="*/ 0 h 107258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1438910" h="1072583">
                  <a:moveTo>
                    <a:pt x="0" y="967740"/>
                  </a:moveTo>
                  <a:cubicBezTo>
                    <a:pt x="19685" y="971550"/>
                    <a:pt x="62865" y="973455"/>
                    <a:pt x="113665" y="994410"/>
                  </a:cubicBezTo>
                  <a:cubicBezTo>
                    <a:pt x="164465" y="1015365"/>
                    <a:pt x="186690" y="1070610"/>
                    <a:pt x="252730" y="1072515"/>
                  </a:cubicBezTo>
                  <a:cubicBezTo>
                    <a:pt x="318770" y="1074420"/>
                    <a:pt x="390525" y="1035685"/>
                    <a:pt x="444500" y="1002665"/>
                  </a:cubicBezTo>
                  <a:cubicBezTo>
                    <a:pt x="498475" y="969645"/>
                    <a:pt x="474345" y="939800"/>
                    <a:pt x="523240" y="906780"/>
                  </a:cubicBezTo>
                  <a:cubicBezTo>
                    <a:pt x="572135" y="873760"/>
                    <a:pt x="643890" y="868045"/>
                    <a:pt x="688975" y="836930"/>
                  </a:cubicBezTo>
                  <a:cubicBezTo>
                    <a:pt x="734060" y="805815"/>
                    <a:pt x="720090" y="800735"/>
                    <a:pt x="749935" y="749935"/>
                  </a:cubicBezTo>
                  <a:cubicBezTo>
                    <a:pt x="779780" y="699135"/>
                    <a:pt x="802005" y="629285"/>
                    <a:pt x="836930" y="584200"/>
                  </a:cubicBezTo>
                  <a:cubicBezTo>
                    <a:pt x="871855" y="539115"/>
                    <a:pt x="901700" y="554355"/>
                    <a:pt x="924560" y="523240"/>
                  </a:cubicBezTo>
                  <a:cubicBezTo>
                    <a:pt x="947420" y="492125"/>
                    <a:pt x="922655" y="472440"/>
                    <a:pt x="950595" y="427355"/>
                  </a:cubicBezTo>
                  <a:cubicBezTo>
                    <a:pt x="978535" y="382270"/>
                    <a:pt x="1010285" y="331470"/>
                    <a:pt x="1064260" y="296545"/>
                  </a:cubicBezTo>
                  <a:cubicBezTo>
                    <a:pt x="1118235" y="261620"/>
                    <a:pt x="1163320" y="278765"/>
                    <a:pt x="1221105" y="252730"/>
                  </a:cubicBezTo>
                  <a:cubicBezTo>
                    <a:pt x="1278890" y="226695"/>
                    <a:pt x="1316990" y="203835"/>
                    <a:pt x="1351915" y="165735"/>
                  </a:cubicBezTo>
                  <a:cubicBezTo>
                    <a:pt x="1386840" y="127635"/>
                    <a:pt x="1377950" y="93980"/>
                    <a:pt x="1395095" y="60960"/>
                  </a:cubicBezTo>
                  <a:cubicBezTo>
                    <a:pt x="1412240" y="27940"/>
                    <a:pt x="1431290" y="10160"/>
                    <a:pt x="1438910"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2196" y="3374"/>
              <a:ext cx="1305" cy="1277"/>
            </a:xfrm>
            <a:custGeom>
              <a:avLst/>
              <a:gdLst>
                <a:gd name="connisteX0" fmla="*/ 828675 w 828675"/>
                <a:gd name="connsiteY0" fmla="*/ 0 h 810895"/>
                <a:gd name="connisteX1" fmla="*/ 767715 w 828675"/>
                <a:gd name="connsiteY1" fmla="*/ 130810 h 810895"/>
                <a:gd name="connisteX2" fmla="*/ 723900 w 828675"/>
                <a:gd name="connsiteY2" fmla="*/ 278765 h 810895"/>
                <a:gd name="connisteX3" fmla="*/ 680085 w 828675"/>
                <a:gd name="connsiteY3" fmla="*/ 357505 h 810895"/>
                <a:gd name="connisteX4" fmla="*/ 549275 w 828675"/>
                <a:gd name="connsiteY4" fmla="*/ 479425 h 810895"/>
                <a:gd name="connisteX5" fmla="*/ 375285 w 828675"/>
                <a:gd name="connsiteY5" fmla="*/ 505460 h 810895"/>
                <a:gd name="connisteX6" fmla="*/ 226695 w 828675"/>
                <a:gd name="connsiteY6" fmla="*/ 540385 h 810895"/>
                <a:gd name="connisteX7" fmla="*/ 60960 w 828675"/>
                <a:gd name="connsiteY7" fmla="*/ 636270 h 810895"/>
                <a:gd name="connisteX8" fmla="*/ 0 w 828675"/>
                <a:gd name="connsiteY8" fmla="*/ 810895 h 8108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l" t="t" r="r" b="b"/>
              <a:pathLst>
                <a:path w="828675" h="810895">
                  <a:moveTo>
                    <a:pt x="828675" y="0"/>
                  </a:moveTo>
                  <a:cubicBezTo>
                    <a:pt x="817245" y="23495"/>
                    <a:pt x="788670" y="74930"/>
                    <a:pt x="767715" y="130810"/>
                  </a:cubicBezTo>
                  <a:cubicBezTo>
                    <a:pt x="746760" y="186690"/>
                    <a:pt x="741680" y="233680"/>
                    <a:pt x="723900" y="278765"/>
                  </a:cubicBezTo>
                  <a:cubicBezTo>
                    <a:pt x="706120" y="323850"/>
                    <a:pt x="715010" y="317500"/>
                    <a:pt x="680085" y="357505"/>
                  </a:cubicBezTo>
                  <a:cubicBezTo>
                    <a:pt x="645160" y="397510"/>
                    <a:pt x="610235" y="449580"/>
                    <a:pt x="549275" y="479425"/>
                  </a:cubicBezTo>
                  <a:cubicBezTo>
                    <a:pt x="488315" y="509270"/>
                    <a:pt x="440055" y="493395"/>
                    <a:pt x="375285" y="505460"/>
                  </a:cubicBezTo>
                  <a:cubicBezTo>
                    <a:pt x="310515" y="517525"/>
                    <a:pt x="289560" y="514350"/>
                    <a:pt x="226695" y="540385"/>
                  </a:cubicBezTo>
                  <a:cubicBezTo>
                    <a:pt x="163830" y="566420"/>
                    <a:pt x="106045" y="582295"/>
                    <a:pt x="60960" y="636270"/>
                  </a:cubicBezTo>
                  <a:cubicBezTo>
                    <a:pt x="15875" y="690245"/>
                    <a:pt x="8890" y="777875"/>
                    <a:pt x="0" y="810895"/>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2" name="任意多边形 21"/>
            <p:cNvSpPr/>
            <p:nvPr/>
          </p:nvSpPr>
          <p:spPr>
            <a:xfrm>
              <a:off x="2402" y="3607"/>
              <a:ext cx="1758" cy="1277"/>
            </a:xfrm>
            <a:custGeom>
              <a:avLst/>
              <a:gdLst>
                <a:gd name="connisteX0" fmla="*/ 0 w 1116330"/>
                <a:gd name="connsiteY0" fmla="*/ 810895 h 810895"/>
                <a:gd name="connisteX1" fmla="*/ 52070 w 1116330"/>
                <a:gd name="connsiteY1" fmla="*/ 741680 h 810895"/>
                <a:gd name="connisteX2" fmla="*/ 156845 w 1116330"/>
                <a:gd name="connsiteY2" fmla="*/ 619125 h 810895"/>
                <a:gd name="connisteX3" fmla="*/ 314325 w 1116330"/>
                <a:gd name="connsiteY3" fmla="*/ 549275 h 810895"/>
                <a:gd name="connisteX4" fmla="*/ 410210 w 1116330"/>
                <a:gd name="connsiteY4" fmla="*/ 567055 h 810895"/>
                <a:gd name="connisteX5" fmla="*/ 532130 w 1116330"/>
                <a:gd name="connsiteY5" fmla="*/ 479425 h 810895"/>
                <a:gd name="connisteX6" fmla="*/ 645160 w 1116330"/>
                <a:gd name="connsiteY6" fmla="*/ 418465 h 810895"/>
                <a:gd name="connisteX7" fmla="*/ 784860 w 1116330"/>
                <a:gd name="connsiteY7" fmla="*/ 401320 h 810895"/>
                <a:gd name="connisteX8" fmla="*/ 845820 w 1116330"/>
                <a:gd name="connsiteY8" fmla="*/ 270510 h 810895"/>
                <a:gd name="connisteX9" fmla="*/ 959485 w 1116330"/>
                <a:gd name="connsiteY9" fmla="*/ 226695 h 810895"/>
                <a:gd name="connisteX10" fmla="*/ 985520 w 1116330"/>
                <a:gd name="connsiteY10" fmla="*/ 148590 h 810895"/>
                <a:gd name="connisteX11" fmla="*/ 1011555 w 1116330"/>
                <a:gd name="connsiteY11" fmla="*/ 78740 h 810895"/>
                <a:gd name="connisteX12" fmla="*/ 1116330 w 1116330"/>
                <a:gd name="connsiteY12" fmla="*/ 0 h 8108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Lst>
              <a:rect l="l" t="t" r="r" b="b"/>
              <a:pathLst>
                <a:path w="1116330" h="810895">
                  <a:moveTo>
                    <a:pt x="0" y="810895"/>
                  </a:moveTo>
                  <a:cubicBezTo>
                    <a:pt x="8255" y="799465"/>
                    <a:pt x="20955" y="779780"/>
                    <a:pt x="52070" y="741680"/>
                  </a:cubicBezTo>
                  <a:cubicBezTo>
                    <a:pt x="83185" y="703580"/>
                    <a:pt x="104140" y="657860"/>
                    <a:pt x="156845" y="619125"/>
                  </a:cubicBezTo>
                  <a:cubicBezTo>
                    <a:pt x="209550" y="580390"/>
                    <a:pt x="263525" y="559435"/>
                    <a:pt x="314325" y="549275"/>
                  </a:cubicBezTo>
                  <a:cubicBezTo>
                    <a:pt x="365125" y="539115"/>
                    <a:pt x="366395" y="581025"/>
                    <a:pt x="410210" y="567055"/>
                  </a:cubicBezTo>
                  <a:cubicBezTo>
                    <a:pt x="454025" y="553085"/>
                    <a:pt x="485140" y="509270"/>
                    <a:pt x="532130" y="479425"/>
                  </a:cubicBezTo>
                  <a:cubicBezTo>
                    <a:pt x="579120" y="449580"/>
                    <a:pt x="594360" y="434340"/>
                    <a:pt x="645160" y="418465"/>
                  </a:cubicBezTo>
                  <a:cubicBezTo>
                    <a:pt x="695960" y="402590"/>
                    <a:pt x="744855" y="431165"/>
                    <a:pt x="784860" y="401320"/>
                  </a:cubicBezTo>
                  <a:cubicBezTo>
                    <a:pt x="824865" y="371475"/>
                    <a:pt x="810895" y="305435"/>
                    <a:pt x="845820" y="270510"/>
                  </a:cubicBezTo>
                  <a:cubicBezTo>
                    <a:pt x="880745" y="235585"/>
                    <a:pt x="931545" y="250825"/>
                    <a:pt x="959485" y="226695"/>
                  </a:cubicBezTo>
                  <a:cubicBezTo>
                    <a:pt x="987425" y="202565"/>
                    <a:pt x="975360" y="178435"/>
                    <a:pt x="985520" y="148590"/>
                  </a:cubicBezTo>
                  <a:cubicBezTo>
                    <a:pt x="995680" y="118745"/>
                    <a:pt x="985520" y="108585"/>
                    <a:pt x="1011555" y="78740"/>
                  </a:cubicBezTo>
                  <a:cubicBezTo>
                    <a:pt x="1037590" y="48895"/>
                    <a:pt x="1096010" y="14605"/>
                    <a:pt x="1116330"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3" name="任意多边形 22"/>
            <p:cNvSpPr/>
            <p:nvPr/>
          </p:nvSpPr>
          <p:spPr>
            <a:xfrm>
              <a:off x="4731" y="3415"/>
              <a:ext cx="610" cy="2019"/>
            </a:xfrm>
            <a:custGeom>
              <a:avLst/>
              <a:gdLst>
                <a:gd name="connisteX0" fmla="*/ 387086 w 387086"/>
                <a:gd name="connsiteY0" fmla="*/ 1282065 h 1282065"/>
                <a:gd name="connisteX1" fmla="*/ 343271 w 387086"/>
                <a:gd name="connsiteY1" fmla="*/ 1186180 h 1282065"/>
                <a:gd name="connisteX2" fmla="*/ 274056 w 387086"/>
                <a:gd name="connsiteY2" fmla="*/ 1125220 h 1282065"/>
                <a:gd name="connisteX3" fmla="*/ 256276 w 387086"/>
                <a:gd name="connsiteY3" fmla="*/ 1020445 h 1282065"/>
                <a:gd name="connisteX4" fmla="*/ 274056 w 387086"/>
                <a:gd name="connsiteY4" fmla="*/ 959485 h 1282065"/>
                <a:gd name="connisteX5" fmla="*/ 282311 w 387086"/>
                <a:gd name="connsiteY5" fmla="*/ 871855 h 1282065"/>
                <a:gd name="connisteX6" fmla="*/ 326126 w 387086"/>
                <a:gd name="connsiteY6" fmla="*/ 819785 h 1282065"/>
                <a:gd name="connisteX7" fmla="*/ 221351 w 387086"/>
                <a:gd name="connsiteY7" fmla="*/ 775970 h 1282065"/>
                <a:gd name="connisteX8" fmla="*/ 134356 w 387086"/>
                <a:gd name="connsiteY8" fmla="*/ 741045 h 1282065"/>
                <a:gd name="connisteX9" fmla="*/ 55616 w 387086"/>
                <a:gd name="connsiteY9" fmla="*/ 645160 h 1282065"/>
                <a:gd name="connisteX10" fmla="*/ 55616 w 387086"/>
                <a:gd name="connsiteY10" fmla="*/ 567055 h 1282065"/>
                <a:gd name="connisteX11" fmla="*/ 12436 w 387086"/>
                <a:gd name="connsiteY11" fmla="*/ 488315 h 1282065"/>
                <a:gd name="connisteX12" fmla="*/ 12436 w 387086"/>
                <a:gd name="connsiteY12" fmla="*/ 409575 h 1282065"/>
                <a:gd name="connisteX13" fmla="*/ 125466 w 387086"/>
                <a:gd name="connsiteY13" fmla="*/ 339725 h 1282065"/>
                <a:gd name="connisteX14" fmla="*/ 239131 w 387086"/>
                <a:gd name="connsiteY14" fmla="*/ 217805 h 1282065"/>
                <a:gd name="connisteX15" fmla="*/ 326126 w 387086"/>
                <a:gd name="connsiteY15" fmla="*/ 104775 h 1282065"/>
                <a:gd name="connisteX16" fmla="*/ 378196 w 387086"/>
                <a:gd name="connsiteY16" fmla="*/ 0 h 128206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 ang="0">
                  <a:pos x="connisteX15" y="connsiteY15"/>
                </a:cxn>
                <a:cxn ang="0">
                  <a:pos x="connisteX16" y="connsiteY16"/>
                </a:cxn>
              </a:cxnLst>
              <a:rect l="l" t="t" r="r" b="b"/>
              <a:pathLst>
                <a:path w="387086" h="1282065">
                  <a:moveTo>
                    <a:pt x="387086" y="1282065"/>
                  </a:moveTo>
                  <a:cubicBezTo>
                    <a:pt x="379466" y="1264285"/>
                    <a:pt x="366131" y="1217295"/>
                    <a:pt x="343271" y="1186180"/>
                  </a:cubicBezTo>
                  <a:cubicBezTo>
                    <a:pt x="320411" y="1155065"/>
                    <a:pt x="291201" y="1158240"/>
                    <a:pt x="274056" y="1125220"/>
                  </a:cubicBezTo>
                  <a:cubicBezTo>
                    <a:pt x="256911" y="1092200"/>
                    <a:pt x="256276" y="1053465"/>
                    <a:pt x="256276" y="1020445"/>
                  </a:cubicBezTo>
                  <a:cubicBezTo>
                    <a:pt x="256276" y="987425"/>
                    <a:pt x="268976" y="989330"/>
                    <a:pt x="274056" y="959485"/>
                  </a:cubicBezTo>
                  <a:cubicBezTo>
                    <a:pt x="279136" y="929640"/>
                    <a:pt x="272151" y="899795"/>
                    <a:pt x="282311" y="871855"/>
                  </a:cubicBezTo>
                  <a:cubicBezTo>
                    <a:pt x="292471" y="843915"/>
                    <a:pt x="338191" y="838835"/>
                    <a:pt x="326126" y="819785"/>
                  </a:cubicBezTo>
                  <a:cubicBezTo>
                    <a:pt x="314061" y="800735"/>
                    <a:pt x="259451" y="791845"/>
                    <a:pt x="221351" y="775970"/>
                  </a:cubicBezTo>
                  <a:cubicBezTo>
                    <a:pt x="183251" y="760095"/>
                    <a:pt x="167376" y="767080"/>
                    <a:pt x="134356" y="741045"/>
                  </a:cubicBezTo>
                  <a:cubicBezTo>
                    <a:pt x="101336" y="715010"/>
                    <a:pt x="71491" y="680085"/>
                    <a:pt x="55616" y="645160"/>
                  </a:cubicBezTo>
                  <a:cubicBezTo>
                    <a:pt x="39741" y="610235"/>
                    <a:pt x="64506" y="598170"/>
                    <a:pt x="55616" y="567055"/>
                  </a:cubicBezTo>
                  <a:cubicBezTo>
                    <a:pt x="46726" y="535940"/>
                    <a:pt x="21326" y="520065"/>
                    <a:pt x="12436" y="488315"/>
                  </a:cubicBezTo>
                  <a:cubicBezTo>
                    <a:pt x="3546" y="456565"/>
                    <a:pt x="-10424" y="439420"/>
                    <a:pt x="12436" y="409575"/>
                  </a:cubicBezTo>
                  <a:cubicBezTo>
                    <a:pt x="35296" y="379730"/>
                    <a:pt x="80381" y="377825"/>
                    <a:pt x="125466" y="339725"/>
                  </a:cubicBezTo>
                  <a:cubicBezTo>
                    <a:pt x="170551" y="301625"/>
                    <a:pt x="199126" y="264795"/>
                    <a:pt x="239131" y="217805"/>
                  </a:cubicBezTo>
                  <a:cubicBezTo>
                    <a:pt x="279136" y="170815"/>
                    <a:pt x="298186" y="148590"/>
                    <a:pt x="326126" y="104775"/>
                  </a:cubicBezTo>
                  <a:cubicBezTo>
                    <a:pt x="354066" y="60960"/>
                    <a:pt x="369306" y="18415"/>
                    <a:pt x="378196"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2294255" y="1488440"/>
            <a:ext cx="1198880" cy="398780"/>
          </a:xfrm>
          <a:prstGeom prst="rect">
            <a:avLst/>
          </a:prstGeom>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zh-CN" altLang="en-US" sz="2000" b="1">
                <a:solidFill>
                  <a:srgbClr val="0070C0"/>
                </a:solidFill>
              </a:rPr>
              <a:t>亚马孙河</a:t>
            </a:r>
            <a:endParaRPr lang="zh-CN" altLang="en-US" sz="2000" b="1">
              <a:solidFill>
                <a:srgbClr val="0070C0"/>
              </a:solidFill>
            </a:endParaRPr>
          </a:p>
        </p:txBody>
      </p:sp>
      <p:sp>
        <p:nvSpPr>
          <p:cNvPr id="32" name="文本框 31"/>
          <p:cNvSpPr txBox="1"/>
          <p:nvPr/>
        </p:nvSpPr>
        <p:spPr>
          <a:xfrm>
            <a:off x="580390" y="69850"/>
            <a:ext cx="5161280" cy="521970"/>
          </a:xfrm>
          <a:prstGeom prst="rect">
            <a:avLst/>
          </a:prstGeom>
          <a:noFill/>
        </p:spPr>
        <p:txBody>
          <a:bodyPr wrap="none" rtlCol="0">
            <a:spAutoFit/>
          </a:bodyPr>
          <a:lstStyle/>
          <a:p>
            <a:r>
              <a:rPr lang="zh-CN" altLang="en-US" sz="2800" b="1"/>
              <a:t>流经亚马孙平原的一条重要河流</a:t>
            </a:r>
            <a:endParaRPr lang="zh-CN" altLang="en-US" sz="2800" b="1"/>
          </a:p>
        </p:txBody>
      </p:sp>
      <p:sp>
        <p:nvSpPr>
          <p:cNvPr id="34" name="文本框 33"/>
          <p:cNvSpPr txBox="1"/>
          <p:nvPr/>
        </p:nvSpPr>
        <p:spPr>
          <a:xfrm>
            <a:off x="6216650" y="266065"/>
            <a:ext cx="5975350" cy="1291590"/>
          </a:xfrm>
          <a:prstGeom prst="rect">
            <a:avLst/>
          </a:prstGeom>
          <a:noFill/>
        </p:spPr>
        <p:txBody>
          <a:bodyPr wrap="square" rtlCol="0">
            <a:spAutoFit/>
          </a:bodyPr>
          <a:lstStyle/>
          <a:p>
            <a:pPr fontAlgn="auto">
              <a:lnSpc>
                <a:spcPct val="150000"/>
              </a:lnSpc>
            </a:pPr>
            <a:r>
              <a:rPr lang="zh-CN" altLang="en-US" sz="2600" b="1">
                <a:latin typeface="华文行楷" panose="02010800040101010101" charset="-122"/>
                <a:ea typeface="华文行楷" panose="02010800040101010101" charset="-122"/>
                <a:cs typeface="华文行楷" panose="02010800040101010101" charset="-122"/>
              </a:rPr>
              <a:t>根据分层设色地形图判断一下亚马孙河的流向。</a:t>
            </a:r>
            <a:endParaRPr lang="zh-CN" altLang="en-US" sz="2600" b="1">
              <a:latin typeface="华文行楷" panose="02010800040101010101" charset="-122"/>
              <a:ea typeface="华文行楷" panose="02010800040101010101" charset="-122"/>
              <a:cs typeface="华文行楷" panose="02010800040101010101" charset="-122"/>
            </a:endParaRPr>
          </a:p>
        </p:txBody>
      </p:sp>
      <p:sp>
        <p:nvSpPr>
          <p:cNvPr id="35" name="文本框 34"/>
          <p:cNvSpPr txBox="1"/>
          <p:nvPr/>
        </p:nvSpPr>
        <p:spPr>
          <a:xfrm>
            <a:off x="6123305" y="1812925"/>
            <a:ext cx="6068695" cy="460375"/>
          </a:xfrm>
          <a:prstGeom prst="rect">
            <a:avLst/>
          </a:prstGeom>
          <a:noFill/>
        </p:spPr>
        <p:txBody>
          <a:bodyPr wrap="square" rtlCol="0">
            <a:spAutoFit/>
          </a:bodyPr>
          <a:lstStyle/>
          <a:p>
            <a:r>
              <a:rPr lang="zh-CN" altLang="en-US" sz="2400" b="1"/>
              <a:t>亚马孙河自</a:t>
            </a:r>
            <a:r>
              <a:rPr lang="en-US" altLang="zh-CN" sz="2400" b="1"/>
              <a:t>_____</a:t>
            </a:r>
            <a:r>
              <a:rPr lang="zh-CN" altLang="en-US" sz="2400" b="1"/>
              <a:t>向</a:t>
            </a:r>
            <a:r>
              <a:rPr lang="en-US" altLang="zh-CN" sz="2400" b="1"/>
              <a:t>_____</a:t>
            </a:r>
            <a:r>
              <a:rPr lang="zh-CN" altLang="en-US" sz="2400" b="1"/>
              <a:t>注入</a:t>
            </a:r>
            <a:r>
              <a:rPr lang="en-US" altLang="zh-CN" sz="2400" b="1"/>
              <a:t>_________</a:t>
            </a:r>
            <a:r>
              <a:rPr lang="zh-CN" altLang="en-US" sz="2400" b="1"/>
              <a:t>。</a:t>
            </a:r>
            <a:endParaRPr lang="zh-CN" altLang="en-US" sz="2400" b="1"/>
          </a:p>
        </p:txBody>
      </p:sp>
      <p:sp>
        <p:nvSpPr>
          <p:cNvPr id="36" name="文本框 35"/>
          <p:cNvSpPr txBox="1"/>
          <p:nvPr/>
        </p:nvSpPr>
        <p:spPr>
          <a:xfrm>
            <a:off x="7892415" y="1716405"/>
            <a:ext cx="487680" cy="460375"/>
          </a:xfrm>
          <a:prstGeom prst="rect">
            <a:avLst/>
          </a:prstGeom>
          <a:noFill/>
        </p:spPr>
        <p:txBody>
          <a:bodyPr wrap="none" rtlCol="0">
            <a:spAutoFit/>
          </a:bodyPr>
          <a:lstStyle/>
          <a:p>
            <a:r>
              <a:rPr lang="zh-CN" altLang="en-US" sz="2400" b="1">
                <a:solidFill>
                  <a:srgbClr val="FF0000"/>
                </a:solidFill>
              </a:rPr>
              <a:t>西</a:t>
            </a:r>
            <a:endParaRPr lang="zh-CN" altLang="en-US" sz="2400" b="1">
              <a:solidFill>
                <a:srgbClr val="FF0000"/>
              </a:solidFill>
            </a:endParaRPr>
          </a:p>
        </p:txBody>
      </p:sp>
      <p:sp>
        <p:nvSpPr>
          <p:cNvPr id="37" name="文本框 36"/>
          <p:cNvSpPr txBox="1"/>
          <p:nvPr/>
        </p:nvSpPr>
        <p:spPr>
          <a:xfrm>
            <a:off x="9065895" y="1708150"/>
            <a:ext cx="487680" cy="460375"/>
          </a:xfrm>
          <a:prstGeom prst="rect">
            <a:avLst/>
          </a:prstGeom>
          <a:noFill/>
        </p:spPr>
        <p:txBody>
          <a:bodyPr wrap="none" rtlCol="0">
            <a:spAutoFit/>
          </a:bodyPr>
          <a:lstStyle/>
          <a:p>
            <a:r>
              <a:rPr lang="zh-CN" altLang="en-US" sz="2400" b="1">
                <a:solidFill>
                  <a:srgbClr val="FF0000"/>
                </a:solidFill>
              </a:rPr>
              <a:t>东</a:t>
            </a:r>
            <a:endParaRPr lang="zh-CN" altLang="en-US" sz="2400" b="1">
              <a:solidFill>
                <a:srgbClr val="FF0000"/>
              </a:solidFill>
            </a:endParaRPr>
          </a:p>
        </p:txBody>
      </p:sp>
      <p:sp>
        <p:nvSpPr>
          <p:cNvPr id="38" name="文本框 37"/>
          <p:cNvSpPr txBox="1"/>
          <p:nvPr/>
        </p:nvSpPr>
        <p:spPr>
          <a:xfrm>
            <a:off x="10606405" y="1682115"/>
            <a:ext cx="1097280" cy="460375"/>
          </a:xfrm>
          <a:prstGeom prst="rect">
            <a:avLst/>
          </a:prstGeom>
          <a:noFill/>
        </p:spPr>
        <p:txBody>
          <a:bodyPr wrap="none" rtlCol="0">
            <a:spAutoFit/>
          </a:bodyPr>
          <a:lstStyle/>
          <a:p>
            <a:r>
              <a:rPr lang="zh-CN" altLang="en-US" sz="2400" b="1">
                <a:solidFill>
                  <a:srgbClr val="FF0000"/>
                </a:solidFill>
              </a:rPr>
              <a:t>大西洋</a:t>
            </a:r>
            <a:endParaRPr lang="zh-CN" altLang="en-US" sz="2400" b="1">
              <a:solidFill>
                <a:srgbClr val="FF0000"/>
              </a:solidFill>
            </a:endParaRPr>
          </a:p>
        </p:txBody>
      </p:sp>
      <p:sp>
        <p:nvSpPr>
          <p:cNvPr id="39" name="文本框 38"/>
          <p:cNvSpPr txBox="1"/>
          <p:nvPr/>
        </p:nvSpPr>
        <p:spPr>
          <a:xfrm>
            <a:off x="6216650" y="2953385"/>
            <a:ext cx="5798820" cy="3415030"/>
          </a:xfrm>
          <a:prstGeom prst="rect">
            <a:avLst/>
          </a:prstGeom>
          <a:solidFill>
            <a:schemeClr val="bg2">
              <a:lumMod val="95000"/>
            </a:schemeClr>
          </a:solidFill>
        </p:spPr>
        <p:txBody>
          <a:bodyPr wrap="square" rtlCol="0">
            <a:spAutoFit/>
          </a:bodyPr>
          <a:lstStyle/>
          <a:p>
            <a:pPr indent="0" algn="ctr" fontAlgn="auto">
              <a:lnSpc>
                <a:spcPct val="150000"/>
              </a:lnSpc>
              <a:buFont typeface="Wingdings" panose="05000000000000000000" charset="0"/>
              <a:buNone/>
            </a:pPr>
            <a:r>
              <a:rPr lang="zh-CN" altLang="en-US" sz="2400" b="1"/>
              <a:t>小链接</a:t>
            </a:r>
            <a:r>
              <a:rPr lang="en-US" altLang="zh-CN" sz="2400" b="1"/>
              <a:t>——</a:t>
            </a:r>
            <a:r>
              <a:rPr lang="zh-CN" altLang="en-US" sz="2400" b="1"/>
              <a:t>亚马孙河</a:t>
            </a:r>
            <a:endParaRPr lang="zh-CN" altLang="en-US" sz="2400"/>
          </a:p>
          <a:p>
            <a:pPr marL="342900" indent="-342900" algn="l" fontAlgn="auto">
              <a:lnSpc>
                <a:spcPct val="150000"/>
              </a:lnSpc>
              <a:buFont typeface="Wingdings" panose="05000000000000000000" charset="0"/>
              <a:buChar char="l"/>
            </a:pPr>
            <a:r>
              <a:rPr lang="zh-CN" altLang="en-US" sz="2400"/>
              <a:t>亚马孙河</a:t>
            </a:r>
            <a:r>
              <a:rPr lang="zh-CN" altLang="en-US" sz="2400" b="1">
                <a:solidFill>
                  <a:srgbClr val="FF0000"/>
                </a:solidFill>
              </a:rPr>
              <a:t>全长</a:t>
            </a:r>
            <a:r>
              <a:rPr lang="en-US" altLang="zh-CN" sz="2400" b="1">
                <a:solidFill>
                  <a:srgbClr val="FF0000"/>
                </a:solidFill>
              </a:rPr>
              <a:t>6480</a:t>
            </a:r>
            <a:r>
              <a:rPr lang="zh-CN" altLang="en-US" sz="2400" b="1">
                <a:solidFill>
                  <a:srgbClr val="FF0000"/>
                </a:solidFill>
              </a:rPr>
              <a:t>多千米</a:t>
            </a:r>
            <a:endParaRPr lang="zh-CN" altLang="en-US" sz="2400"/>
          </a:p>
          <a:p>
            <a:pPr marL="342900" indent="-342900" algn="l" fontAlgn="auto">
              <a:lnSpc>
                <a:spcPct val="150000"/>
              </a:lnSpc>
              <a:buFont typeface="Wingdings" panose="05000000000000000000" charset="0"/>
              <a:buChar char="l"/>
            </a:pPr>
            <a:r>
              <a:rPr lang="zh-CN" altLang="en-US" sz="2400"/>
              <a:t>亚马孙河支流有上千条，与干流共同组成了</a:t>
            </a:r>
            <a:r>
              <a:rPr lang="zh-CN" altLang="en-US" sz="2400" b="1">
                <a:solidFill>
                  <a:srgbClr val="FF0000"/>
                </a:solidFill>
              </a:rPr>
              <a:t>约</a:t>
            </a:r>
            <a:r>
              <a:rPr lang="en-US" altLang="zh-CN" sz="2400" b="1">
                <a:solidFill>
                  <a:srgbClr val="FF0000"/>
                </a:solidFill>
              </a:rPr>
              <a:t>6</a:t>
            </a:r>
            <a:r>
              <a:rPr lang="zh-CN" altLang="en-US" sz="2400" b="1">
                <a:solidFill>
                  <a:srgbClr val="FF0000"/>
                </a:solidFill>
              </a:rPr>
              <a:t>万余千米的亚马孙河水系</a:t>
            </a:r>
            <a:r>
              <a:rPr lang="zh-CN" altLang="en-US" sz="2400"/>
              <a:t>。</a:t>
            </a:r>
            <a:endParaRPr lang="zh-CN" altLang="en-US" sz="2400"/>
          </a:p>
          <a:p>
            <a:pPr marL="342900" indent="-342900" algn="l" fontAlgn="auto">
              <a:lnSpc>
                <a:spcPct val="150000"/>
              </a:lnSpc>
              <a:buFont typeface="Wingdings" panose="05000000000000000000" charset="0"/>
              <a:buChar char="l"/>
            </a:pPr>
            <a:r>
              <a:rPr lang="zh-CN" altLang="en-US" sz="2400"/>
              <a:t>亚马孙河</a:t>
            </a:r>
            <a:r>
              <a:rPr lang="zh-CN" altLang="en-US" sz="2400" b="1">
                <a:solidFill>
                  <a:srgbClr val="FF0000"/>
                </a:solidFill>
              </a:rPr>
              <a:t>流域面积达到</a:t>
            </a:r>
            <a:r>
              <a:rPr lang="en-US" altLang="zh-CN" sz="2400" b="1">
                <a:solidFill>
                  <a:srgbClr val="FF0000"/>
                </a:solidFill>
              </a:rPr>
              <a:t>611</a:t>
            </a:r>
            <a:r>
              <a:rPr lang="zh-CN" altLang="en-US" sz="2400" b="1">
                <a:solidFill>
                  <a:srgbClr val="FF0000"/>
                </a:solidFill>
              </a:rPr>
              <a:t>万平方千米</a:t>
            </a:r>
            <a:r>
              <a:rPr lang="zh-CN" altLang="en-US" sz="2400"/>
              <a:t>，约占南美大陆总面积的</a:t>
            </a:r>
            <a:r>
              <a:rPr lang="en-US" altLang="zh-CN" sz="2400"/>
              <a:t>40%</a:t>
            </a:r>
            <a:r>
              <a:rPr lang="zh-CN" altLang="en-US" sz="2400"/>
              <a:t>。</a:t>
            </a:r>
            <a:endParaRPr lang="zh-CN" altLang="en-US" sz="2400"/>
          </a:p>
        </p:txBody>
      </p:sp>
      <p:graphicFrame>
        <p:nvGraphicFramePr>
          <p:cNvPr id="40" name="表格 39"/>
          <p:cNvGraphicFramePr/>
          <p:nvPr>
            <p:custDataLst>
              <p:tags r:id="rId2"/>
            </p:custDataLst>
          </p:nvPr>
        </p:nvGraphicFramePr>
        <p:xfrm>
          <a:off x="135890" y="824230"/>
          <a:ext cx="5987415" cy="4577080"/>
        </p:xfrm>
        <a:graphic>
          <a:graphicData uri="http://schemas.openxmlformats.org/drawingml/2006/table">
            <a:tbl>
              <a:tblPr firstRow="1" bandRow="1">
                <a:tableStyleId>{F5AB1C69-6EDB-4FF4-983F-18BD219EF322}</a:tableStyleId>
              </a:tblPr>
              <a:tblGrid>
                <a:gridCol w="1457325"/>
                <a:gridCol w="1169035"/>
                <a:gridCol w="1412875"/>
                <a:gridCol w="1948180"/>
              </a:tblGrid>
              <a:tr h="1179830">
                <a:tc>
                  <a:txBody>
                    <a:bodyPr/>
                    <a:lstStyle/>
                    <a:p>
                      <a:pPr algn="ctr">
                        <a:buNone/>
                      </a:pPr>
                      <a:r>
                        <a:rPr lang="zh-CN" altLang="en-US" sz="2000"/>
                        <a:t>河流名称</a:t>
                      </a:r>
                      <a:endParaRPr lang="zh-CN" altLang="en-US" sz="2000"/>
                    </a:p>
                  </a:txBody>
                  <a:tcPr anchor="ctr"/>
                </a:tc>
                <a:tc>
                  <a:txBody>
                    <a:bodyPr/>
                    <a:lstStyle/>
                    <a:p>
                      <a:pPr algn="ctr">
                        <a:buNone/>
                      </a:pPr>
                      <a:r>
                        <a:rPr lang="zh-CN" altLang="en-US" sz="2000"/>
                        <a:t>长度（</a:t>
                      </a:r>
                      <a:r>
                        <a:rPr lang="en-US" altLang="zh-CN" sz="2000"/>
                        <a:t>km</a:t>
                      </a:r>
                      <a:r>
                        <a:rPr lang="zh-CN" altLang="en-US" sz="2000"/>
                        <a:t>）</a:t>
                      </a:r>
                      <a:endParaRPr lang="zh-CN" altLang="en-US" sz="2000"/>
                    </a:p>
                  </a:txBody>
                  <a:tcPr anchor="ctr"/>
                </a:tc>
                <a:tc>
                  <a:txBody>
                    <a:bodyPr/>
                    <a:lstStyle/>
                    <a:p>
                      <a:pPr algn="ctr">
                        <a:buNone/>
                      </a:pPr>
                      <a:r>
                        <a:rPr lang="zh-CN" altLang="en-US" sz="2000"/>
                        <a:t>流域面积（</a:t>
                      </a:r>
                      <a:r>
                        <a:rPr lang="en-US" altLang="zh-CN" sz="2000"/>
                        <a:t>km²</a:t>
                      </a:r>
                      <a:r>
                        <a:rPr lang="zh-CN" altLang="en-US" sz="2000"/>
                        <a:t>）</a:t>
                      </a:r>
                      <a:endParaRPr lang="zh-CN" altLang="en-US" sz="2000"/>
                    </a:p>
                  </a:txBody>
                  <a:tcPr anchor="ctr"/>
                </a:tc>
                <a:tc>
                  <a:txBody>
                    <a:bodyPr/>
                    <a:lstStyle/>
                    <a:p>
                      <a:pPr algn="ctr">
                        <a:buNone/>
                      </a:pPr>
                      <a:r>
                        <a:rPr lang="zh-CN" altLang="en-US" sz="2000"/>
                        <a:t>多年平均径流量</a:t>
                      </a:r>
                      <a:endParaRPr lang="zh-CN" altLang="en-US" sz="2000"/>
                    </a:p>
                    <a:p>
                      <a:pPr algn="ctr">
                        <a:buNone/>
                      </a:pPr>
                      <a:r>
                        <a:rPr lang="zh-CN" altLang="en-US" sz="2000"/>
                        <a:t>（亿</a:t>
                      </a:r>
                      <a:r>
                        <a:rPr lang="en-US" altLang="zh-CN" sz="2000"/>
                        <a:t>m³</a:t>
                      </a:r>
                      <a:r>
                        <a:rPr lang="zh-CN" altLang="en-US" sz="2000"/>
                        <a:t>）</a:t>
                      </a:r>
                      <a:endParaRPr lang="zh-CN" altLang="en-US" sz="2000"/>
                    </a:p>
                  </a:txBody>
                  <a:tcPr anchor="ctr"/>
                </a:tc>
              </a:tr>
              <a:tr h="817245">
                <a:tc>
                  <a:txBody>
                    <a:bodyPr/>
                    <a:lstStyle/>
                    <a:p>
                      <a:pPr algn="ctr">
                        <a:buNone/>
                      </a:pPr>
                      <a:r>
                        <a:rPr lang="zh-CN" altLang="en-US" sz="2000"/>
                        <a:t>尼罗河</a:t>
                      </a:r>
                      <a:endParaRPr lang="zh-CN" altLang="en-US" sz="2000"/>
                    </a:p>
                    <a:p>
                      <a:pPr algn="ctr">
                        <a:buNone/>
                      </a:pPr>
                      <a:r>
                        <a:rPr lang="zh-CN" altLang="en-US" sz="2000"/>
                        <a:t>（非洲）</a:t>
                      </a:r>
                      <a:endParaRPr lang="zh-CN" altLang="en-US" sz="2000"/>
                    </a:p>
                  </a:txBody>
                  <a:tcPr anchor="ctr"/>
                </a:tc>
                <a:tc>
                  <a:txBody>
                    <a:bodyPr/>
                    <a:lstStyle/>
                    <a:p>
                      <a:pPr algn="ctr">
                        <a:buNone/>
                      </a:pPr>
                      <a:r>
                        <a:rPr lang="zh-CN" altLang="en-US" sz="2000"/>
                        <a:t>约</a:t>
                      </a:r>
                      <a:r>
                        <a:rPr lang="en-US" altLang="zh-CN" sz="2000"/>
                        <a:t>6600</a:t>
                      </a:r>
                      <a:endParaRPr lang="en-US" altLang="zh-CN" sz="2000"/>
                    </a:p>
                  </a:txBody>
                  <a:tcPr anchor="ctr"/>
                </a:tc>
                <a:tc>
                  <a:txBody>
                    <a:bodyPr/>
                    <a:lstStyle/>
                    <a:p>
                      <a:pPr algn="ctr">
                        <a:buNone/>
                      </a:pPr>
                      <a:r>
                        <a:rPr lang="en-US" altLang="zh-CN" sz="2000"/>
                        <a:t>2,900,000</a:t>
                      </a:r>
                      <a:endParaRPr lang="en-US" altLang="zh-CN" sz="2000"/>
                    </a:p>
                  </a:txBody>
                  <a:tcPr anchor="ctr"/>
                </a:tc>
                <a:tc>
                  <a:txBody>
                    <a:bodyPr/>
                    <a:lstStyle/>
                    <a:p>
                      <a:pPr algn="ctr">
                        <a:buNone/>
                      </a:pPr>
                      <a:r>
                        <a:rPr lang="en-US" altLang="zh-CN" sz="2000"/>
                        <a:t>800</a:t>
                      </a:r>
                      <a:endParaRPr lang="en-US" altLang="zh-CN" sz="2000"/>
                    </a:p>
                  </a:txBody>
                  <a:tcPr anchor="ctr"/>
                </a:tc>
              </a:tr>
              <a:tr h="816610">
                <a:tc>
                  <a:txBody>
                    <a:bodyPr/>
                    <a:lstStyle/>
                    <a:p>
                      <a:pPr algn="ctr">
                        <a:buNone/>
                      </a:pPr>
                      <a:r>
                        <a:rPr lang="zh-CN" altLang="en-US" sz="2000"/>
                        <a:t>亚马孙河</a:t>
                      </a:r>
                      <a:endParaRPr lang="zh-CN" altLang="en-US" sz="2000"/>
                    </a:p>
                    <a:p>
                      <a:pPr algn="ctr">
                        <a:buNone/>
                      </a:pPr>
                      <a:r>
                        <a:rPr lang="zh-CN" altLang="en-US" sz="2000"/>
                        <a:t>（南美洲）</a:t>
                      </a:r>
                      <a:endParaRPr lang="zh-CN" altLang="en-US" sz="2000"/>
                    </a:p>
                  </a:txBody>
                  <a:tcPr anchor="ctr"/>
                </a:tc>
                <a:tc>
                  <a:txBody>
                    <a:bodyPr/>
                    <a:lstStyle/>
                    <a:p>
                      <a:pPr algn="ctr">
                        <a:buNone/>
                      </a:pPr>
                      <a:r>
                        <a:rPr lang="zh-CN" altLang="en-US" sz="2000"/>
                        <a:t>约</a:t>
                      </a:r>
                      <a:r>
                        <a:rPr lang="en-US" altLang="zh-CN" sz="2000"/>
                        <a:t>6480</a:t>
                      </a:r>
                      <a:endParaRPr lang="en-US" altLang="zh-CN" sz="2000"/>
                    </a:p>
                  </a:txBody>
                  <a:tcPr anchor="ctr"/>
                </a:tc>
                <a:tc>
                  <a:txBody>
                    <a:bodyPr/>
                    <a:lstStyle/>
                    <a:p>
                      <a:pPr algn="ctr">
                        <a:buNone/>
                      </a:pPr>
                      <a:r>
                        <a:rPr lang="en-US" altLang="zh-CN" sz="2000"/>
                        <a:t>6,150,000</a:t>
                      </a:r>
                      <a:endParaRPr lang="en-US" altLang="zh-CN" sz="2000"/>
                    </a:p>
                  </a:txBody>
                  <a:tcPr anchor="ctr"/>
                </a:tc>
                <a:tc>
                  <a:txBody>
                    <a:bodyPr/>
                    <a:lstStyle/>
                    <a:p>
                      <a:pPr algn="ctr">
                        <a:buNone/>
                      </a:pPr>
                      <a:r>
                        <a:rPr lang="en-US" altLang="zh-CN" sz="2000"/>
                        <a:t>69300</a:t>
                      </a:r>
                      <a:endParaRPr lang="en-US" altLang="zh-CN" sz="2000"/>
                    </a:p>
                  </a:txBody>
                  <a:tcPr anchor="ctr"/>
                </a:tc>
              </a:tr>
              <a:tr h="817245">
                <a:tc>
                  <a:txBody>
                    <a:bodyPr/>
                    <a:lstStyle/>
                    <a:p>
                      <a:pPr algn="ctr">
                        <a:buNone/>
                      </a:pPr>
                      <a:r>
                        <a:rPr lang="zh-CN" altLang="en-US" sz="2000"/>
                        <a:t>长江</a:t>
                      </a:r>
                      <a:endParaRPr lang="zh-CN" altLang="en-US" sz="2000"/>
                    </a:p>
                    <a:p>
                      <a:pPr algn="ctr">
                        <a:buNone/>
                      </a:pPr>
                      <a:r>
                        <a:rPr lang="zh-CN" altLang="en-US" sz="2000"/>
                        <a:t>（亚洲）</a:t>
                      </a:r>
                      <a:endParaRPr lang="zh-CN" altLang="en-US" sz="2000"/>
                    </a:p>
                  </a:txBody>
                  <a:tcPr anchor="ctr"/>
                </a:tc>
                <a:tc>
                  <a:txBody>
                    <a:bodyPr/>
                    <a:lstStyle/>
                    <a:p>
                      <a:pPr algn="ctr">
                        <a:buNone/>
                      </a:pPr>
                      <a:r>
                        <a:rPr lang="zh-CN" altLang="en-US" sz="2000"/>
                        <a:t>约</a:t>
                      </a:r>
                      <a:r>
                        <a:rPr lang="en-US" altLang="zh-CN" sz="2000"/>
                        <a:t>6300</a:t>
                      </a:r>
                      <a:endParaRPr lang="en-US" altLang="zh-CN" sz="2000"/>
                    </a:p>
                  </a:txBody>
                  <a:tcPr anchor="ctr"/>
                </a:tc>
                <a:tc>
                  <a:txBody>
                    <a:bodyPr/>
                    <a:lstStyle/>
                    <a:p>
                      <a:pPr algn="ctr">
                        <a:buNone/>
                      </a:pPr>
                      <a:r>
                        <a:rPr lang="en-US" altLang="zh-CN" sz="2000"/>
                        <a:t>1,800,800</a:t>
                      </a:r>
                      <a:endParaRPr lang="en-US" altLang="zh-CN" sz="2000"/>
                    </a:p>
                  </a:txBody>
                  <a:tcPr anchor="ctr"/>
                </a:tc>
                <a:tc>
                  <a:txBody>
                    <a:bodyPr/>
                    <a:lstStyle/>
                    <a:p>
                      <a:pPr algn="ctr">
                        <a:buNone/>
                      </a:pPr>
                      <a:r>
                        <a:rPr lang="en-US" altLang="zh-CN" sz="2000"/>
                        <a:t>5800</a:t>
                      </a:r>
                      <a:endParaRPr lang="en-US" altLang="zh-CN" sz="2000"/>
                    </a:p>
                  </a:txBody>
                  <a:tcPr anchor="ctr"/>
                </a:tc>
              </a:tr>
              <a:tr h="946150">
                <a:tc>
                  <a:txBody>
                    <a:bodyPr/>
                    <a:lstStyle/>
                    <a:p>
                      <a:pPr algn="ctr">
                        <a:buNone/>
                      </a:pPr>
                      <a:r>
                        <a:rPr lang="zh-CN" altLang="en-US" sz="2000"/>
                        <a:t>密西西比河（北美洲）</a:t>
                      </a:r>
                      <a:endParaRPr lang="zh-CN" altLang="en-US" sz="2000"/>
                    </a:p>
                  </a:txBody>
                  <a:tcPr anchor="ctr"/>
                </a:tc>
                <a:tc>
                  <a:txBody>
                    <a:bodyPr/>
                    <a:lstStyle/>
                    <a:p>
                      <a:pPr algn="ctr">
                        <a:buNone/>
                      </a:pPr>
                      <a:r>
                        <a:rPr lang="zh-CN" altLang="en-US" sz="2000"/>
                        <a:t>约</a:t>
                      </a:r>
                      <a:r>
                        <a:rPr lang="en-US" altLang="zh-CN" sz="2000"/>
                        <a:t>6020</a:t>
                      </a:r>
                      <a:endParaRPr lang="en-US" altLang="zh-CN" sz="2000"/>
                    </a:p>
                  </a:txBody>
                  <a:tcPr anchor="ctr"/>
                </a:tc>
                <a:tc>
                  <a:txBody>
                    <a:bodyPr/>
                    <a:lstStyle/>
                    <a:p>
                      <a:pPr algn="ctr">
                        <a:buNone/>
                      </a:pPr>
                      <a:r>
                        <a:rPr lang="en-US" altLang="zh-CN" sz="2000"/>
                        <a:t>3,220,000</a:t>
                      </a:r>
                      <a:endParaRPr lang="en-US" altLang="zh-CN" sz="2000"/>
                    </a:p>
                  </a:txBody>
                  <a:tcPr anchor="ctr"/>
                </a:tc>
                <a:tc>
                  <a:txBody>
                    <a:bodyPr/>
                    <a:lstStyle/>
                    <a:p>
                      <a:pPr algn="ctr">
                        <a:buNone/>
                      </a:pPr>
                      <a:r>
                        <a:rPr lang="en-US" altLang="zh-CN" sz="2000"/>
                        <a:t>9600</a:t>
                      </a:r>
                      <a:endParaRPr lang="en-US" altLang="zh-CN" sz="2000"/>
                    </a:p>
                  </a:txBody>
                  <a:tcPr anchor="ctr"/>
                </a:tc>
              </a:tr>
            </a:tbl>
          </a:graphicData>
        </a:graphic>
      </p:graphicFrame>
      <p:sp>
        <p:nvSpPr>
          <p:cNvPr id="41" name="文本框 40"/>
          <p:cNvSpPr txBox="1"/>
          <p:nvPr/>
        </p:nvSpPr>
        <p:spPr>
          <a:xfrm>
            <a:off x="447675" y="5908040"/>
            <a:ext cx="5364480" cy="460375"/>
          </a:xfrm>
          <a:prstGeom prst="rect">
            <a:avLst/>
          </a:prstGeom>
          <a:solidFill>
            <a:schemeClr val="bg1"/>
          </a:solidFill>
        </p:spPr>
        <p:txBody>
          <a:bodyPr wrap="none" rtlCol="0">
            <a:spAutoFit/>
          </a:bodyPr>
          <a:lstStyle/>
          <a:p>
            <a:r>
              <a:rPr lang="zh-CN" altLang="en-US" sz="2400" b="1">
                <a:solidFill>
                  <a:srgbClr val="FF0000"/>
                </a:solidFill>
              </a:rPr>
              <a:t>世界上流量最大、流域面积最广的河流</a:t>
            </a:r>
            <a:endParaRPr lang="zh-CN" altLang="en-US" sz="2400" b="1">
              <a:solidFill>
                <a:srgbClr val="FF0000"/>
              </a:solidFill>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p:bldP spid="35" grpId="0"/>
      <p:bldP spid="36" grpId="0"/>
      <p:bldP spid="37" grpId="0"/>
      <p:bldP spid="38" grpId="0"/>
      <p:bldP spid="39" grpId="0" animBg="1"/>
      <p:bldP spid="4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1" name="图片 120"/>
          <p:cNvPicPr/>
          <p:nvPr>
            <p:custDataLst>
              <p:tags r:id="rId1"/>
            </p:custDataLst>
          </p:nvPr>
        </p:nvPicPr>
        <p:blipFill>
          <a:blip r:embed="rId2"/>
          <a:stretch>
            <a:fillRect/>
          </a:stretch>
        </p:blipFill>
        <p:spPr>
          <a:xfrm>
            <a:off x="0" y="0"/>
            <a:ext cx="4256405" cy="2929890"/>
          </a:xfrm>
          <a:prstGeom prst="rect">
            <a:avLst/>
          </a:prstGeom>
          <a:noFill/>
          <a:ln w="9525">
            <a:noFill/>
          </a:ln>
        </p:spPr>
      </p:pic>
      <p:pic>
        <p:nvPicPr>
          <p:cNvPr id="24578" name="图片 2" descr="act"/>
          <p:cNvPicPr>
            <a:picLocks noChangeAspect="1"/>
          </p:cNvPicPr>
          <p:nvPr>
            <p:custDataLst>
              <p:tags r:id="rId3"/>
            </p:custDataLst>
          </p:nvPr>
        </p:nvPicPr>
        <p:blipFill>
          <a:blip r:embed="rId4"/>
          <a:srcRect b="16860"/>
          <a:stretch>
            <a:fillRect/>
          </a:stretch>
        </p:blipFill>
        <p:spPr>
          <a:xfrm>
            <a:off x="5494655" y="2929890"/>
            <a:ext cx="5415280" cy="3644900"/>
          </a:xfrm>
          <a:prstGeom prst="rect">
            <a:avLst/>
          </a:prstGeom>
          <a:noFill/>
          <a:ln w="9525">
            <a:noFill/>
          </a:ln>
        </p:spPr>
      </p:pic>
      <p:pic>
        <p:nvPicPr>
          <p:cNvPr id="120" name="图片 119"/>
          <p:cNvPicPr/>
          <p:nvPr>
            <p:custDataLst>
              <p:tags r:id="rId5"/>
            </p:custDataLst>
          </p:nvPr>
        </p:nvPicPr>
        <p:blipFill>
          <a:blip r:embed="rId6"/>
          <a:stretch>
            <a:fillRect/>
          </a:stretch>
        </p:blipFill>
        <p:spPr>
          <a:xfrm>
            <a:off x="0" y="4032250"/>
            <a:ext cx="4256405" cy="2694940"/>
          </a:xfrm>
          <a:prstGeom prst="rect">
            <a:avLst/>
          </a:prstGeom>
          <a:noFill/>
          <a:ln w="9525">
            <a:noFill/>
          </a:ln>
        </p:spPr>
      </p:pic>
      <p:cxnSp>
        <p:nvCxnSpPr>
          <p:cNvPr id="6" name="肘形连接符 5"/>
          <p:cNvCxnSpPr/>
          <p:nvPr/>
        </p:nvCxnSpPr>
        <p:spPr>
          <a:xfrm rot="10800000" flipV="1">
            <a:off x="4184650" y="4444365"/>
            <a:ext cx="1264920" cy="561340"/>
          </a:xfrm>
          <a:prstGeom prst="bentConnector3">
            <a:avLst>
              <a:gd name="adj1" fmla="val 49950"/>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a:off x="4255770" y="2773680"/>
            <a:ext cx="1210945" cy="1051560"/>
          </a:xfrm>
          <a:prstGeom prst="bentConnector3">
            <a:avLst>
              <a:gd name="adj1" fmla="val 49974"/>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371340" y="0"/>
            <a:ext cx="7820660" cy="2676525"/>
          </a:xfrm>
          <a:prstGeom prst="rect">
            <a:avLst/>
          </a:prstGeom>
          <a:noFill/>
        </p:spPr>
        <p:txBody>
          <a:bodyPr wrap="square" rtlCol="0">
            <a:spAutoFit/>
          </a:bodyPr>
          <a:lstStyle/>
          <a:p>
            <a:pPr algn="ctr"/>
            <a:r>
              <a:rPr lang="zh-CN" altLang="en-US" sz="2400" b="1"/>
              <a:t>世界上面积最大的原始热带雨林</a:t>
            </a:r>
            <a:r>
              <a:rPr lang="en-US" altLang="zh-CN" sz="2400" b="1"/>
              <a:t>——</a:t>
            </a:r>
            <a:r>
              <a:rPr lang="zh-CN" altLang="en-US" sz="2400" b="1"/>
              <a:t>亚马孙雨林</a:t>
            </a:r>
            <a:endParaRPr lang="zh-CN" altLang="en-US" sz="2400" b="1"/>
          </a:p>
          <a:p>
            <a:pPr algn="l" fontAlgn="auto">
              <a:lnSpc>
                <a:spcPct val="150000"/>
              </a:lnSpc>
            </a:pPr>
            <a:r>
              <a:rPr lang="en-US" altLang="zh-CN" sz="2400" b="1"/>
              <a:t>    </a:t>
            </a:r>
            <a:r>
              <a:rPr lang="en-US" altLang="zh-CN" sz="2400"/>
              <a:t> </a:t>
            </a:r>
            <a:r>
              <a:rPr lang="zh-CN" altLang="en-US" sz="2400"/>
              <a:t>亚马孙雨林总面积</a:t>
            </a:r>
            <a:r>
              <a:rPr lang="en-US" altLang="zh-CN" sz="2400"/>
              <a:t>650</a:t>
            </a:r>
            <a:r>
              <a:rPr lang="zh-CN" altLang="en-US" sz="2400"/>
              <a:t>万平方千米，其中</a:t>
            </a:r>
            <a:r>
              <a:rPr lang="en-US" altLang="zh-CN" sz="2400"/>
              <a:t>480</a:t>
            </a:r>
            <a:r>
              <a:rPr lang="zh-CN" altLang="en-US" sz="2400"/>
              <a:t>万平方千米在巴西境内，占地球上热带雨林总面积的</a:t>
            </a:r>
            <a:r>
              <a:rPr lang="en-US" altLang="zh-CN" sz="2400"/>
              <a:t>50%</a:t>
            </a:r>
            <a:r>
              <a:rPr lang="zh-CN" altLang="en-US" sz="2400"/>
              <a:t>。这里森林资源丰富，物种繁多，被誉为</a:t>
            </a:r>
            <a:r>
              <a:rPr lang="en-US" altLang="zh-CN" sz="2400" b="1">
                <a:solidFill>
                  <a:srgbClr val="FF0000"/>
                </a:solidFill>
              </a:rPr>
              <a:t>“</a:t>
            </a:r>
            <a:r>
              <a:rPr lang="zh-CN" altLang="en-US" sz="2400" b="1">
                <a:solidFill>
                  <a:srgbClr val="FF0000"/>
                </a:solidFill>
              </a:rPr>
              <a:t>世界动植物王国</a:t>
            </a:r>
            <a:r>
              <a:rPr lang="en-US" altLang="zh-CN" sz="2400" b="1">
                <a:solidFill>
                  <a:srgbClr val="FF0000"/>
                </a:solidFill>
              </a:rPr>
              <a:t>”</a:t>
            </a:r>
            <a:r>
              <a:rPr lang="zh-CN" altLang="en-US" sz="2400" b="1">
                <a:solidFill>
                  <a:srgbClr val="FF0000"/>
                </a:solidFill>
              </a:rPr>
              <a:t>、</a:t>
            </a:r>
            <a:r>
              <a:rPr lang="en-US" altLang="zh-CN" sz="2400" b="1">
                <a:solidFill>
                  <a:srgbClr val="FF0000"/>
                </a:solidFill>
              </a:rPr>
              <a:t>“</a:t>
            </a:r>
            <a:r>
              <a:rPr lang="zh-CN" altLang="en-US" sz="2400" b="1">
                <a:solidFill>
                  <a:srgbClr val="FF0000"/>
                </a:solidFill>
              </a:rPr>
              <a:t>生物科学家的天堂</a:t>
            </a:r>
            <a:r>
              <a:rPr lang="en-US" altLang="zh-CN" sz="2400" b="1">
                <a:solidFill>
                  <a:srgbClr val="FF0000"/>
                </a:solidFill>
              </a:rPr>
              <a:t>”</a:t>
            </a:r>
            <a:r>
              <a:rPr lang="zh-CN" altLang="en-US" sz="2400"/>
              <a:t>。</a:t>
            </a:r>
            <a:endParaRPr lang="zh-CN" altLang="en-US" sz="2400"/>
          </a:p>
        </p:txBody>
      </p:sp>
      <p:sp>
        <p:nvSpPr>
          <p:cNvPr id="10" name="文本框 9"/>
          <p:cNvSpPr txBox="1"/>
          <p:nvPr/>
        </p:nvSpPr>
        <p:spPr>
          <a:xfrm>
            <a:off x="966470" y="3147060"/>
            <a:ext cx="2214880" cy="58356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zh-CN" sz="3200" b="1">
                <a:solidFill>
                  <a:srgbClr val="FF0000"/>
                </a:solidFill>
              </a:rPr>
              <a:t>“</a:t>
            </a:r>
            <a:r>
              <a:rPr lang="zh-CN" altLang="en-US" sz="3200" b="1">
                <a:solidFill>
                  <a:srgbClr val="FF0000"/>
                </a:solidFill>
              </a:rPr>
              <a:t>地球之肺</a:t>
            </a:r>
            <a:r>
              <a:rPr lang="en-US" altLang="zh-CN" sz="3200" b="1">
                <a:solidFill>
                  <a:srgbClr val="FF0000"/>
                </a:solidFill>
              </a:rPr>
              <a:t>”</a:t>
            </a:r>
            <a:endParaRPr lang="en-US" altLang="zh-CN" sz="3200" b="1">
              <a:solidFill>
                <a:srgbClr val="FF0000"/>
              </a:solidFill>
            </a:endParaRPr>
          </a:p>
        </p:txBody>
      </p:sp>
      <p:pic>
        <p:nvPicPr>
          <p:cNvPr id="123" name="图片 122"/>
          <p:cNvPicPr/>
          <p:nvPr>
            <p:custDataLst>
              <p:tags r:id="rId7"/>
            </p:custDataLst>
          </p:nvPr>
        </p:nvPicPr>
        <p:blipFill>
          <a:blip r:embed="rId8"/>
          <a:stretch>
            <a:fillRect/>
          </a:stretch>
        </p:blipFill>
        <p:spPr>
          <a:xfrm>
            <a:off x="6304915" y="-11430"/>
            <a:ext cx="4439920" cy="2953385"/>
          </a:xfrm>
          <a:prstGeom prst="rect">
            <a:avLst/>
          </a:prstGeom>
          <a:noFill/>
          <a:ln w="9525">
            <a:noFill/>
          </a:ln>
        </p:spPr>
      </p:pic>
      <p:pic>
        <p:nvPicPr>
          <p:cNvPr id="124" name="图片 123"/>
          <p:cNvPicPr/>
          <p:nvPr>
            <p:custDataLst>
              <p:tags r:id="rId9"/>
            </p:custDataLst>
          </p:nvPr>
        </p:nvPicPr>
        <p:blipFill>
          <a:blip r:embed="rId10"/>
          <a:stretch>
            <a:fillRect/>
          </a:stretch>
        </p:blipFill>
        <p:spPr>
          <a:xfrm>
            <a:off x="6365875" y="3730625"/>
            <a:ext cx="4439920" cy="2995930"/>
          </a:xfrm>
          <a:prstGeom prst="rect">
            <a:avLst/>
          </a:prstGeom>
          <a:noFill/>
          <a:ln w="9525">
            <a:noFill/>
          </a:ln>
        </p:spPr>
      </p:pic>
      <p:sp>
        <p:nvSpPr>
          <p:cNvPr id="3" name="右箭头 2"/>
          <p:cNvSpPr/>
          <p:nvPr/>
        </p:nvSpPr>
        <p:spPr>
          <a:xfrm>
            <a:off x="4713605" y="666115"/>
            <a:ext cx="1134110" cy="820420"/>
          </a:xfrm>
          <a:prstGeom prst="rightArrow">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右箭头 3"/>
          <p:cNvSpPr/>
          <p:nvPr/>
        </p:nvSpPr>
        <p:spPr>
          <a:xfrm>
            <a:off x="4713605" y="2038985"/>
            <a:ext cx="1134110" cy="820420"/>
          </a:xfrm>
          <a:prstGeom prst="rightArrow">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右箭头 4"/>
          <p:cNvSpPr/>
          <p:nvPr/>
        </p:nvSpPr>
        <p:spPr>
          <a:xfrm>
            <a:off x="4744085" y="3411855"/>
            <a:ext cx="1134110" cy="820420"/>
          </a:xfrm>
          <a:prstGeom prst="rightArrow">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4744085" y="4784725"/>
            <a:ext cx="1134110" cy="820420"/>
          </a:xfrm>
          <a:prstGeom prst="rightArrow">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4578"/>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2"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2"/>
      <p:bldP spid="10" grpId="0" animBg="1"/>
      <p:bldP spid="3" grpId="0" animBg="1"/>
      <p:bldP spid="4" grpId="0" animBg="1"/>
      <p:bldP spid="5"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图片 3" descr="act"/>
          <p:cNvPicPr>
            <a:picLocks noChangeAspect="1"/>
          </p:cNvPicPr>
          <p:nvPr/>
        </p:nvPicPr>
        <p:blipFill>
          <a:blip r:embed="rId1"/>
          <a:srcRect l="11607" t="23434" r="11852" b="4105"/>
          <a:stretch>
            <a:fillRect/>
          </a:stretch>
        </p:blipFill>
        <p:spPr>
          <a:xfrm>
            <a:off x="0" y="0"/>
            <a:ext cx="2644775" cy="1788795"/>
          </a:xfrm>
          <a:prstGeom prst="rect">
            <a:avLst/>
          </a:prstGeom>
          <a:noFill/>
          <a:ln w="9525">
            <a:noFill/>
          </a:ln>
        </p:spPr>
      </p:pic>
      <p:grpSp>
        <p:nvGrpSpPr>
          <p:cNvPr id="6" name="组合 5"/>
          <p:cNvGrpSpPr/>
          <p:nvPr/>
        </p:nvGrpSpPr>
        <p:grpSpPr>
          <a:xfrm>
            <a:off x="3952875" y="281305"/>
            <a:ext cx="5937250" cy="900430"/>
            <a:chOff x="4536" y="429"/>
            <a:chExt cx="9775" cy="1418"/>
          </a:xfrm>
        </p:grpSpPr>
        <p:pic>
          <p:nvPicPr>
            <p:cNvPr id="27653" name="图片 5" descr="act"/>
            <p:cNvPicPr>
              <a:picLocks noChangeAspect="1"/>
            </p:cNvPicPr>
            <p:nvPr/>
          </p:nvPicPr>
          <p:blipFill>
            <a:blip r:embed="rId2"/>
            <a:stretch>
              <a:fillRect/>
            </a:stretch>
          </p:blipFill>
          <p:spPr>
            <a:xfrm>
              <a:off x="4536" y="429"/>
              <a:ext cx="9775" cy="1418"/>
            </a:xfrm>
            <a:prstGeom prst="rect">
              <a:avLst/>
            </a:prstGeom>
            <a:noFill/>
            <a:ln w="9525">
              <a:noFill/>
            </a:ln>
          </p:spPr>
        </p:pic>
        <p:sp>
          <p:nvSpPr>
            <p:cNvPr id="4" name="文本框 3"/>
            <p:cNvSpPr txBox="1"/>
            <p:nvPr/>
          </p:nvSpPr>
          <p:spPr>
            <a:xfrm>
              <a:off x="4969" y="678"/>
              <a:ext cx="9100" cy="919"/>
            </a:xfrm>
            <a:prstGeom prst="rect">
              <a:avLst/>
            </a:prstGeom>
            <a:noFill/>
          </p:spPr>
          <p:txBody>
            <a:bodyPr wrap="square" rtlCol="0">
              <a:spAutoFit/>
            </a:bodyPr>
            <a:lstStyle/>
            <a:p>
              <a:r>
                <a:rPr lang="zh-CN" altLang="en-US" sz="3200" b="1">
                  <a:solidFill>
                    <a:schemeClr val="bg1"/>
                  </a:solidFill>
                  <a:latin typeface="华文行楷" panose="02010800040101010101" charset="-122"/>
                  <a:ea typeface="华文行楷" panose="02010800040101010101" charset="-122"/>
                </a:rPr>
                <a:t>开发雨林会带来哪些影响？</a:t>
              </a:r>
              <a:endParaRPr lang="zh-CN" altLang="en-US" sz="3200" b="1">
                <a:solidFill>
                  <a:schemeClr val="bg1"/>
                </a:solidFill>
                <a:latin typeface="华文行楷" panose="02010800040101010101" charset="-122"/>
                <a:ea typeface="华文行楷" panose="02010800040101010101" charset="-122"/>
              </a:endParaRPr>
            </a:p>
          </p:txBody>
        </p:sp>
      </p:grpSp>
      <p:pic>
        <p:nvPicPr>
          <p:cNvPr id="28674" name="图片 2" descr="act"/>
          <p:cNvPicPr>
            <a:picLocks noChangeAspect="1"/>
          </p:cNvPicPr>
          <p:nvPr/>
        </p:nvPicPr>
        <p:blipFill>
          <a:blip r:embed="rId3"/>
          <a:stretch>
            <a:fillRect/>
          </a:stretch>
        </p:blipFill>
        <p:spPr>
          <a:xfrm>
            <a:off x="-60325" y="1509395"/>
            <a:ext cx="4810760" cy="5291455"/>
          </a:xfrm>
          <a:prstGeom prst="rect">
            <a:avLst/>
          </a:prstGeom>
          <a:noFill/>
          <a:ln w="9525">
            <a:noFill/>
          </a:ln>
        </p:spPr>
      </p:pic>
      <p:pic>
        <p:nvPicPr>
          <p:cNvPr id="28675" name="图片 3" descr="act"/>
          <p:cNvPicPr>
            <a:picLocks noChangeAspect="1"/>
          </p:cNvPicPr>
          <p:nvPr/>
        </p:nvPicPr>
        <p:blipFill>
          <a:blip r:embed="rId4"/>
          <a:stretch>
            <a:fillRect/>
          </a:stretch>
        </p:blipFill>
        <p:spPr>
          <a:xfrm>
            <a:off x="7197725" y="1515745"/>
            <a:ext cx="4994275" cy="5285105"/>
          </a:xfrm>
          <a:prstGeom prst="rect">
            <a:avLst/>
          </a:prstGeom>
          <a:noFill/>
          <a:ln w="9525">
            <a:noFill/>
          </a:ln>
        </p:spPr>
      </p:pic>
      <p:sp>
        <p:nvSpPr>
          <p:cNvPr id="28676" name="文本框 4"/>
          <p:cNvSpPr txBox="1"/>
          <p:nvPr/>
        </p:nvSpPr>
        <p:spPr>
          <a:xfrm>
            <a:off x="682625" y="1788795"/>
            <a:ext cx="3324860" cy="990600"/>
          </a:xfrm>
          <a:prstGeom prst="rect">
            <a:avLst/>
          </a:prstGeom>
          <a:noFill/>
          <a:ln w="9525">
            <a:noFill/>
          </a:ln>
        </p:spPr>
        <p:txBody>
          <a:bodyPr wrap="none" lIns="0" tIns="0" rIns="0" bIns="0" anchor="ctr" anchorCtr="0"/>
          <a:lstStyle/>
          <a:p>
            <a:r>
              <a:rPr lang="zh-CN" altLang="en-US" sz="3600" b="1">
                <a:solidFill>
                  <a:srgbClr val="000000"/>
                </a:solidFill>
                <a:latin typeface="微软雅黑" panose="020B0503020204020204" charset="-122"/>
                <a:ea typeface="微软雅黑" panose="020B0503020204020204" charset="-122"/>
              </a:rPr>
              <a:t>开发雨林的好处</a:t>
            </a:r>
            <a:endParaRPr lang="zh-CN" altLang="en-US" sz="3600" b="1">
              <a:solidFill>
                <a:srgbClr val="000000"/>
              </a:solidFill>
              <a:latin typeface="微软雅黑" panose="020B0503020204020204" charset="-122"/>
              <a:ea typeface="微软雅黑" panose="020B0503020204020204" charset="-122"/>
            </a:endParaRPr>
          </a:p>
        </p:txBody>
      </p:sp>
      <p:sp>
        <p:nvSpPr>
          <p:cNvPr id="7" name="文本框 4"/>
          <p:cNvSpPr txBox="1"/>
          <p:nvPr/>
        </p:nvSpPr>
        <p:spPr>
          <a:xfrm>
            <a:off x="8187690" y="1788795"/>
            <a:ext cx="3324860" cy="990600"/>
          </a:xfrm>
          <a:prstGeom prst="rect">
            <a:avLst/>
          </a:prstGeom>
          <a:noFill/>
          <a:ln w="9525">
            <a:noFill/>
          </a:ln>
        </p:spPr>
        <p:txBody>
          <a:bodyPr wrap="none" lIns="0" tIns="0" rIns="0" bIns="0" anchor="ctr" anchorCtr="0"/>
          <a:lstStyle/>
          <a:p>
            <a:r>
              <a:rPr lang="zh-CN" altLang="en-US" sz="3600" b="1">
                <a:solidFill>
                  <a:schemeClr val="bg1"/>
                </a:solidFill>
                <a:latin typeface="微软雅黑" panose="020B0503020204020204" charset="-122"/>
                <a:ea typeface="微软雅黑" panose="020B0503020204020204" charset="-122"/>
              </a:rPr>
              <a:t>开发雨林的坏处</a:t>
            </a:r>
            <a:endParaRPr lang="zh-CN" altLang="en-US" sz="3600" b="1">
              <a:solidFill>
                <a:schemeClr val="bg1"/>
              </a:solidFill>
              <a:latin typeface="微软雅黑" panose="020B0503020204020204" charset="-122"/>
              <a:ea typeface="微软雅黑" panose="020B0503020204020204" charset="-122"/>
            </a:endParaRPr>
          </a:p>
        </p:txBody>
      </p:sp>
      <p:sp>
        <p:nvSpPr>
          <p:cNvPr id="8" name="文本框 7"/>
          <p:cNvSpPr txBox="1"/>
          <p:nvPr/>
        </p:nvSpPr>
        <p:spPr>
          <a:xfrm>
            <a:off x="579755" y="2896235"/>
            <a:ext cx="3427730" cy="286131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a:latin typeface="华文中宋" panose="02010600040101010101" charset="-122"/>
                <a:ea typeface="华文中宋" panose="02010600040101010101" charset="-122"/>
                <a:sym typeface="+mn-ea"/>
              </a:rPr>
              <a:t>开发新的产业</a:t>
            </a:r>
            <a:endParaRPr lang="zh-CN" altLang="en-US" sz="2400">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a:latin typeface="华文中宋" panose="02010600040101010101" charset="-122"/>
                <a:ea typeface="华文中宋" panose="02010600040101010101" charset="-122"/>
              </a:rPr>
              <a:t>将资源优势转换为经济优势（促进经济增长）</a:t>
            </a:r>
            <a:endParaRPr lang="zh-CN" altLang="en-US" sz="2400">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endParaRPr lang="zh-CN" altLang="en-US" sz="2400">
              <a:latin typeface="华文中宋" panose="02010600040101010101" charset="-122"/>
              <a:ea typeface="华文中宋" panose="02010600040101010101" charset="-122"/>
            </a:endParaRPr>
          </a:p>
        </p:txBody>
      </p:sp>
      <p:sp>
        <p:nvSpPr>
          <p:cNvPr id="9" name="文本框 8"/>
          <p:cNvSpPr txBox="1"/>
          <p:nvPr/>
        </p:nvSpPr>
        <p:spPr>
          <a:xfrm>
            <a:off x="8136255" y="2840355"/>
            <a:ext cx="3427730" cy="341503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a:solidFill>
                  <a:schemeClr val="bg1"/>
                </a:solidFill>
                <a:latin typeface="华文中宋" panose="02010600040101010101" charset="-122"/>
                <a:ea typeface="华文中宋" panose="02010600040101010101" charset="-122"/>
              </a:rPr>
              <a:t>森林面积减少</a:t>
            </a:r>
            <a:endParaRPr lang="zh-CN" altLang="en-US" sz="2400">
              <a:solidFill>
                <a:schemeClr val="bg1"/>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a:solidFill>
                  <a:schemeClr val="bg1"/>
                </a:solidFill>
                <a:latin typeface="华文中宋" panose="02010600040101010101" charset="-122"/>
                <a:ea typeface="华文中宋" panose="02010600040101010101" charset="-122"/>
              </a:rPr>
              <a:t>动植物灭绝</a:t>
            </a:r>
            <a:endParaRPr lang="zh-CN" altLang="en-US" sz="2400">
              <a:solidFill>
                <a:schemeClr val="bg1"/>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a:solidFill>
                  <a:schemeClr val="bg1"/>
                </a:solidFill>
                <a:latin typeface="华文中宋" panose="02010600040101010101" charset="-122"/>
                <a:ea typeface="华文中宋" panose="02010600040101010101" charset="-122"/>
              </a:rPr>
              <a:t>氧吧消失</a:t>
            </a:r>
            <a:endParaRPr lang="zh-CN" altLang="en-US" sz="2400">
              <a:solidFill>
                <a:schemeClr val="bg1"/>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a:solidFill>
                  <a:schemeClr val="bg1"/>
                </a:solidFill>
                <a:latin typeface="华文中宋" panose="02010600040101010101" charset="-122"/>
                <a:ea typeface="华文中宋" panose="02010600040101010101" charset="-122"/>
              </a:rPr>
              <a:t>全球气候变暖</a:t>
            </a:r>
            <a:endParaRPr lang="zh-CN" altLang="en-US" sz="2400">
              <a:solidFill>
                <a:schemeClr val="bg1"/>
              </a:solidFill>
              <a:latin typeface="华文中宋" panose="02010600040101010101" charset="-122"/>
              <a:ea typeface="华文中宋" panose="02010600040101010101" charset="-122"/>
            </a:endParaRPr>
          </a:p>
          <a:p>
            <a:pPr marL="342900" indent="-342900" fontAlgn="auto">
              <a:lnSpc>
                <a:spcPct val="150000"/>
              </a:lnSpc>
              <a:buFont typeface="Wingdings" panose="05000000000000000000" charset="0"/>
              <a:buChar char="l"/>
            </a:pPr>
            <a:r>
              <a:rPr lang="zh-CN" altLang="en-US" sz="2400">
                <a:solidFill>
                  <a:schemeClr val="bg1"/>
                </a:solidFill>
                <a:latin typeface="华文中宋" panose="02010600040101010101" charset="-122"/>
                <a:ea typeface="华文中宋" panose="02010600040101010101" charset="-122"/>
              </a:rPr>
              <a:t>生态环境失衡</a:t>
            </a:r>
            <a:endParaRPr lang="zh-CN" altLang="en-US" sz="2400">
              <a:solidFill>
                <a:schemeClr val="bg1"/>
              </a:solidFill>
              <a:latin typeface="华文中宋" panose="02010600040101010101" charset="-122"/>
              <a:ea typeface="华文中宋" panose="02010600040101010101" charset="-122"/>
            </a:endParaRPr>
          </a:p>
          <a:p>
            <a:pPr indent="0" algn="ctr" fontAlgn="auto">
              <a:lnSpc>
                <a:spcPct val="150000"/>
              </a:lnSpc>
              <a:buFont typeface="Wingdings" panose="05000000000000000000" charset="0"/>
              <a:buNone/>
            </a:pPr>
            <a:r>
              <a:rPr lang="zh-CN" altLang="en-US" sz="2400" b="1">
                <a:solidFill>
                  <a:srgbClr val="FF0000"/>
                </a:solidFill>
                <a:latin typeface="华文中宋" panose="02010600040101010101" charset="-122"/>
                <a:ea typeface="华文中宋" panose="02010600040101010101" charset="-122"/>
              </a:rPr>
              <a:t>（不可逆！！！）</a:t>
            </a:r>
            <a:endParaRPr lang="zh-CN" altLang="en-US" sz="2400" b="1">
              <a:solidFill>
                <a:srgbClr val="FF0000"/>
              </a:solidFill>
              <a:latin typeface="华文中宋" panose="02010600040101010101" charset="-122"/>
              <a:ea typeface="华文中宋" panose="02010600040101010101" charset="-122"/>
            </a:endParaRPr>
          </a:p>
        </p:txBody>
      </p:sp>
      <p:sp>
        <p:nvSpPr>
          <p:cNvPr id="10" name="文本框 9"/>
          <p:cNvSpPr txBox="1"/>
          <p:nvPr/>
        </p:nvSpPr>
        <p:spPr>
          <a:xfrm>
            <a:off x="4679950" y="2576195"/>
            <a:ext cx="2447925" cy="2861310"/>
          </a:xfrm>
          <a:prstGeom prst="rect">
            <a:avLst/>
          </a:prstGeom>
          <a:noFill/>
        </p:spPr>
        <p:txBody>
          <a:bodyPr wrap="square" rtlCol="0">
            <a:spAutoFit/>
          </a:bodyPr>
          <a:lstStyle/>
          <a:p>
            <a:pPr fontAlgn="auto">
              <a:lnSpc>
                <a:spcPct val="150000"/>
              </a:lnSpc>
            </a:pPr>
            <a:r>
              <a:rPr lang="zh-CN" altLang="en-US" sz="2400" b="1">
                <a:solidFill>
                  <a:srgbClr val="FF0000"/>
                </a:solidFill>
              </a:rPr>
              <a:t>人类开发热带雨林的过程中一定要注意适度原则，加强保护，走可持续发展之路。</a:t>
            </a:r>
            <a:endParaRPr lang="zh-CN" altLang="en-US" sz="2400" b="1">
              <a:solidFill>
                <a:srgbClr val="FF0000"/>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6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custDataLst>
              <p:tags r:id="rId3"/>
            </p:custDataLst>
          </p:nvPr>
        </p:nvPicPr>
        <p:blipFill>
          <a:blip r:embed="rId4"/>
          <a:srcRect l="11173" r="53160" b="49057"/>
          <a:stretch>
            <a:fillRect/>
          </a:stretch>
        </p:blipFill>
        <p:spPr>
          <a:xfrm>
            <a:off x="0" y="0"/>
            <a:ext cx="1245870" cy="1421765"/>
          </a:xfrm>
          <a:prstGeom prst="rect">
            <a:avLst/>
          </a:prstGeom>
          <a:noFill/>
          <a:ln w="9525">
            <a:noFill/>
          </a:ln>
        </p:spPr>
      </p:pic>
      <p:sp>
        <p:nvSpPr>
          <p:cNvPr id="5" name="文本框 4"/>
          <p:cNvSpPr txBox="1"/>
          <p:nvPr/>
        </p:nvSpPr>
        <p:spPr>
          <a:xfrm>
            <a:off x="1961515" y="0"/>
            <a:ext cx="8376285" cy="521970"/>
          </a:xfrm>
          <a:prstGeom prst="rect">
            <a:avLst/>
          </a:prstGeom>
          <a:noFill/>
        </p:spPr>
        <p:txBody>
          <a:bodyPr wrap="none" rtlCol="0">
            <a:spAutoFit/>
          </a:bodyPr>
          <a:lstStyle/>
          <a:p>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咖啡王国</a:t>
            </a:r>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是否主要依靠咖啡实现经济的振兴吗？</a:t>
            </a:r>
            <a:endParaRPr lang="zh-CN" altLang="en-US" sz="2800" b="1">
              <a:solidFill>
                <a:schemeClr val="tx1"/>
              </a:solidFill>
              <a:latin typeface="华文行楷" panose="02010800040101010101" charset="-122"/>
              <a:ea typeface="华文行楷" panose="02010800040101010101" charset="-122"/>
              <a:cs typeface="华文行楷" panose="02010800040101010101" charset="-122"/>
            </a:endParaRPr>
          </a:p>
        </p:txBody>
      </p:sp>
      <p:sp>
        <p:nvSpPr>
          <p:cNvPr id="6" name="文本框 5"/>
          <p:cNvSpPr txBox="1"/>
          <p:nvPr/>
        </p:nvSpPr>
        <p:spPr>
          <a:xfrm>
            <a:off x="8359140" y="1549400"/>
            <a:ext cx="3222625"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b="1"/>
              <a:t>初级产品（农产品）的种类更丰富</a:t>
            </a:r>
            <a:endParaRPr lang="zh-CN" altLang="en-US" sz="2400" b="1"/>
          </a:p>
        </p:txBody>
      </p:sp>
      <p:sp>
        <p:nvSpPr>
          <p:cNvPr id="7" name="文本框 6"/>
          <p:cNvSpPr txBox="1"/>
          <p:nvPr/>
        </p:nvSpPr>
        <p:spPr>
          <a:xfrm>
            <a:off x="8359140" y="3575685"/>
            <a:ext cx="3221990"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l"/>
            </a:pPr>
            <a:r>
              <a:rPr lang="zh-CN" altLang="en-US" sz="2400" b="1"/>
              <a:t>工业产品的比重大幅度增加</a:t>
            </a:r>
            <a:endParaRPr lang="zh-CN" altLang="en-US" sz="2400" b="1"/>
          </a:p>
        </p:txBody>
      </p:sp>
      <p:graphicFrame>
        <p:nvGraphicFramePr>
          <p:cNvPr id="3" name="图表 2"/>
          <p:cNvGraphicFramePr/>
          <p:nvPr/>
        </p:nvGraphicFramePr>
        <p:xfrm>
          <a:off x="-322580" y="1548765"/>
          <a:ext cx="6009005" cy="4427220"/>
        </p:xfrm>
        <a:graphic>
          <a:graphicData uri="http://schemas.openxmlformats.org/drawingml/2006/chart">
            <c:chart xmlns:c="http://schemas.openxmlformats.org/drawingml/2006/chart" xmlns:r="http://schemas.openxmlformats.org/officeDocument/2006/relationships" r:id="rId1"/>
          </a:graphicData>
        </a:graphic>
      </p:graphicFrame>
      <p:sp>
        <p:nvSpPr>
          <p:cNvPr id="8" name="文本框 7"/>
          <p:cNvSpPr txBox="1"/>
          <p:nvPr/>
        </p:nvSpPr>
        <p:spPr>
          <a:xfrm>
            <a:off x="2082165" y="3106420"/>
            <a:ext cx="1198880" cy="6451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en-US" altLang="zh-CN" sz="3600" b="1"/>
              <a:t>1965</a:t>
            </a:r>
            <a:endParaRPr lang="en-US" altLang="zh-CN" sz="3600" b="1"/>
          </a:p>
        </p:txBody>
      </p:sp>
      <p:graphicFrame>
        <p:nvGraphicFramePr>
          <p:cNvPr id="9" name="图表 8"/>
          <p:cNvGraphicFramePr/>
          <p:nvPr/>
        </p:nvGraphicFramePr>
        <p:xfrm>
          <a:off x="3963035" y="1614170"/>
          <a:ext cx="4484370" cy="3629660"/>
        </p:xfrm>
        <a:graphic>
          <a:graphicData uri="http://schemas.openxmlformats.org/drawingml/2006/chart">
            <c:chart xmlns:c="http://schemas.openxmlformats.org/drawingml/2006/chart" xmlns:r="http://schemas.openxmlformats.org/officeDocument/2006/relationships" r:id="rId2"/>
          </a:graphicData>
        </a:graphic>
      </p:graphicFrame>
      <p:sp>
        <p:nvSpPr>
          <p:cNvPr id="10" name="文本框 9"/>
          <p:cNvSpPr txBox="1"/>
          <p:nvPr/>
        </p:nvSpPr>
        <p:spPr>
          <a:xfrm>
            <a:off x="5605780" y="3106420"/>
            <a:ext cx="1198880" cy="645160"/>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p>
            <a:r>
              <a:rPr lang="en-US" altLang="zh-CN" sz="3600" b="1"/>
              <a:t>2015</a:t>
            </a:r>
            <a:endParaRPr lang="en-US" altLang="zh-CN" sz="3600" b="1"/>
          </a:p>
        </p:txBody>
      </p:sp>
      <p:sp>
        <p:nvSpPr>
          <p:cNvPr id="12" name="文本框 11"/>
          <p:cNvSpPr txBox="1"/>
          <p:nvPr/>
        </p:nvSpPr>
        <p:spPr>
          <a:xfrm>
            <a:off x="209550" y="3106420"/>
            <a:ext cx="797560" cy="460375"/>
          </a:xfrm>
          <a:prstGeom prst="rect">
            <a:avLst/>
          </a:prstGeom>
          <a:noFill/>
        </p:spPr>
        <p:txBody>
          <a:bodyPr wrap="square" rtlCol="0">
            <a:spAutoFit/>
          </a:bodyPr>
          <a:p>
            <a:r>
              <a:rPr lang="zh-CN" altLang="en-US" sz="2400" b="1">
                <a:latin typeface="华文中宋" panose="02010600040101010101" charset="-122"/>
                <a:ea typeface="华文中宋" panose="02010600040101010101" charset="-122"/>
              </a:rPr>
              <a:t>咖啡</a:t>
            </a:r>
            <a:endParaRPr lang="zh-CN" altLang="en-US" sz="2400" b="1">
              <a:latin typeface="华文中宋" panose="02010600040101010101" charset="-122"/>
              <a:ea typeface="华文中宋" panose="02010600040101010101" charset="-122"/>
            </a:endParaRPr>
          </a:p>
        </p:txBody>
      </p:sp>
      <p:sp>
        <p:nvSpPr>
          <p:cNvPr id="13" name="文本框 12"/>
          <p:cNvSpPr txBox="1"/>
          <p:nvPr/>
        </p:nvSpPr>
        <p:spPr>
          <a:xfrm>
            <a:off x="4090035" y="1245235"/>
            <a:ext cx="1686560" cy="829945"/>
          </a:xfrm>
          <a:prstGeom prst="rect">
            <a:avLst/>
          </a:prstGeom>
          <a:noFill/>
        </p:spPr>
        <p:txBody>
          <a:bodyPr wrap="square" rtlCol="0">
            <a:spAutoFit/>
          </a:bodyPr>
          <a:p>
            <a:r>
              <a:rPr lang="zh-CN" altLang="en-US" sz="2400" b="1">
                <a:latin typeface="华文中宋" panose="02010600040101010101" charset="-122"/>
                <a:ea typeface="华文中宋" panose="02010600040101010101" charset="-122"/>
              </a:rPr>
              <a:t>采矿</a:t>
            </a:r>
            <a:r>
              <a:rPr lang="en-US" altLang="zh-CN" sz="2400" b="1">
                <a:latin typeface="华文中宋" panose="02010600040101010101" charset="-122"/>
                <a:ea typeface="华文中宋" panose="02010600040101010101" charset="-122"/>
              </a:rPr>
              <a:t>  </a:t>
            </a:r>
            <a:r>
              <a:rPr lang="zh-CN" altLang="en-US" sz="2400" b="1">
                <a:latin typeface="华文中宋" panose="02010600040101010101" charset="-122"/>
                <a:ea typeface="华文中宋" panose="02010600040101010101" charset="-122"/>
              </a:rPr>
              <a:t>汽车</a:t>
            </a:r>
            <a:r>
              <a:rPr lang="en-US" altLang="zh-CN" sz="2400" b="1">
                <a:latin typeface="华文中宋" panose="02010600040101010101" charset="-122"/>
                <a:ea typeface="华文中宋" panose="02010600040101010101" charset="-122"/>
              </a:rPr>
              <a:t> </a:t>
            </a:r>
            <a:r>
              <a:rPr lang="zh-CN" altLang="en-US" sz="2400" b="1">
                <a:latin typeface="华文中宋" panose="02010600040101010101" charset="-122"/>
                <a:ea typeface="华文中宋" panose="02010600040101010101" charset="-122"/>
              </a:rPr>
              <a:t>钢铁</a:t>
            </a:r>
            <a:r>
              <a:rPr lang="en-US" altLang="zh-CN" sz="2400" b="1">
                <a:latin typeface="华文中宋" panose="02010600040101010101" charset="-122"/>
                <a:ea typeface="华文中宋" panose="02010600040101010101" charset="-122"/>
              </a:rPr>
              <a:t>  </a:t>
            </a:r>
            <a:r>
              <a:rPr lang="zh-CN" altLang="en-US" sz="2400" b="1">
                <a:latin typeface="华文中宋" panose="02010600040101010101" charset="-122"/>
                <a:ea typeface="华文中宋" panose="02010600040101010101" charset="-122"/>
              </a:rPr>
              <a:t>造船</a:t>
            </a:r>
            <a:endParaRPr lang="zh-CN" altLang="en-US" sz="2400" b="1">
              <a:latin typeface="华文中宋" panose="02010600040101010101" charset="-122"/>
              <a:ea typeface="华文中宋" panose="02010600040101010101" charset="-122"/>
            </a:endParaRPr>
          </a:p>
        </p:txBody>
      </p:sp>
      <p:sp>
        <p:nvSpPr>
          <p:cNvPr id="14" name="文本框 13"/>
          <p:cNvSpPr txBox="1"/>
          <p:nvPr/>
        </p:nvSpPr>
        <p:spPr>
          <a:xfrm>
            <a:off x="6607175" y="1245235"/>
            <a:ext cx="1686560" cy="829945"/>
          </a:xfrm>
          <a:prstGeom prst="rect">
            <a:avLst/>
          </a:prstGeom>
          <a:noFill/>
        </p:spPr>
        <p:txBody>
          <a:bodyPr wrap="square" rtlCol="0">
            <a:spAutoFit/>
          </a:bodyPr>
          <a:p>
            <a:r>
              <a:rPr lang="zh-CN" sz="2400" b="1">
                <a:latin typeface="华文中宋" panose="02010600040101010101" charset="-122"/>
                <a:ea typeface="华文中宋" panose="02010600040101010101" charset="-122"/>
              </a:rPr>
              <a:t>咖啡</a:t>
            </a:r>
            <a:r>
              <a:rPr lang="en-US" altLang="zh-CN" sz="2400" b="1">
                <a:latin typeface="华文中宋" panose="02010600040101010101" charset="-122"/>
                <a:ea typeface="华文中宋" panose="02010600040101010101" charset="-122"/>
              </a:rPr>
              <a:t>  </a:t>
            </a:r>
            <a:r>
              <a:rPr lang="zh-CN" altLang="en-US" sz="2400" b="1">
                <a:latin typeface="华文中宋" panose="02010600040101010101" charset="-122"/>
                <a:ea typeface="华文中宋" panose="02010600040101010101" charset="-122"/>
              </a:rPr>
              <a:t>大豆</a:t>
            </a:r>
            <a:endParaRPr lang="zh-CN" altLang="en-US" sz="2400" b="1">
              <a:latin typeface="华文中宋" panose="02010600040101010101" charset="-122"/>
              <a:ea typeface="华文中宋" panose="02010600040101010101" charset="-122"/>
            </a:endParaRPr>
          </a:p>
          <a:p>
            <a:r>
              <a:rPr lang="zh-CN" altLang="en-US" sz="2400" b="1">
                <a:latin typeface="华文中宋" panose="02010600040101010101" charset="-122"/>
                <a:ea typeface="华文中宋" panose="02010600040101010101" charset="-122"/>
              </a:rPr>
              <a:t>甘蔗</a:t>
            </a:r>
            <a:r>
              <a:rPr lang="en-US" altLang="zh-CN" sz="2400" b="1">
                <a:latin typeface="华文中宋" panose="02010600040101010101" charset="-122"/>
                <a:ea typeface="华文中宋" panose="02010600040101010101" charset="-122"/>
              </a:rPr>
              <a:t>  </a:t>
            </a:r>
            <a:r>
              <a:rPr lang="zh-CN" altLang="en-US" sz="2400" b="1">
                <a:latin typeface="华文中宋" panose="02010600040101010101" charset="-122"/>
                <a:ea typeface="华文中宋" panose="02010600040101010101" charset="-122"/>
              </a:rPr>
              <a:t>可可</a:t>
            </a:r>
            <a:endParaRPr lang="zh-CN" altLang="en-US" sz="2400" b="1">
              <a:latin typeface="华文中宋" panose="02010600040101010101" charset="-122"/>
              <a:ea typeface="华文中宋" panose="02010600040101010101" charset="-122"/>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animBg="1"/>
      <p:bldP spid="12" grpId="0"/>
      <p:bldP spid="10"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IMG_2671"/>
          <p:cNvPicPr>
            <a:picLocks noChangeAspect="1"/>
          </p:cNvPicPr>
          <p:nvPr/>
        </p:nvPicPr>
        <p:blipFill>
          <a:blip r:embed="rId1">
            <a:lum contrast="42000"/>
          </a:blip>
          <a:srcRect l="63701" t="42176" r="9403" b="23361"/>
          <a:stretch>
            <a:fillRect/>
          </a:stretch>
        </p:blipFill>
        <p:spPr>
          <a:xfrm rot="5400000">
            <a:off x="353695" y="1657985"/>
            <a:ext cx="4553585" cy="4377690"/>
          </a:xfrm>
          <a:prstGeom prst="rect">
            <a:avLst/>
          </a:prstGeom>
        </p:spPr>
      </p:pic>
      <p:pic>
        <p:nvPicPr>
          <p:cNvPr id="34820" name="图片 4" descr="act"/>
          <p:cNvPicPr>
            <a:picLocks noChangeAspect="1"/>
          </p:cNvPicPr>
          <p:nvPr/>
        </p:nvPicPr>
        <p:blipFill>
          <a:blip r:embed="rId2"/>
          <a:stretch>
            <a:fillRect/>
          </a:stretch>
        </p:blipFill>
        <p:spPr>
          <a:xfrm>
            <a:off x="7014210" y="2225040"/>
            <a:ext cx="4876800" cy="4051300"/>
          </a:xfrm>
          <a:prstGeom prst="rect">
            <a:avLst/>
          </a:prstGeom>
          <a:noFill/>
          <a:ln w="9525">
            <a:noFill/>
          </a:ln>
        </p:spPr>
      </p:pic>
      <p:pic>
        <p:nvPicPr>
          <p:cNvPr id="34821" name="图片 5" descr="act"/>
          <p:cNvPicPr>
            <a:picLocks noChangeAspect="1"/>
          </p:cNvPicPr>
          <p:nvPr/>
        </p:nvPicPr>
        <p:blipFill>
          <a:blip r:embed="rId3"/>
          <a:stretch>
            <a:fillRect/>
          </a:stretch>
        </p:blipFill>
        <p:spPr>
          <a:xfrm>
            <a:off x="5402580" y="3380740"/>
            <a:ext cx="1028700" cy="812800"/>
          </a:xfrm>
          <a:prstGeom prst="rect">
            <a:avLst/>
          </a:prstGeom>
          <a:noFill/>
          <a:ln w="9525">
            <a:noFill/>
          </a:ln>
        </p:spPr>
      </p:pic>
      <p:sp>
        <p:nvSpPr>
          <p:cNvPr id="34843" name="文本框 27"/>
          <p:cNvSpPr txBox="1"/>
          <p:nvPr/>
        </p:nvSpPr>
        <p:spPr>
          <a:xfrm>
            <a:off x="6493510" y="2212340"/>
            <a:ext cx="5334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100%</a:t>
            </a:r>
            <a:endParaRPr lang="zh-CN" altLang="en-US" sz="2200" b="1">
              <a:solidFill>
                <a:srgbClr val="000000"/>
              </a:solidFill>
              <a:latin typeface="隶书" panose="02010509060101010101" charset="-122"/>
              <a:ea typeface="隶书" panose="02010509060101010101" charset="-122"/>
            </a:endParaRPr>
          </a:p>
        </p:txBody>
      </p:sp>
      <p:sp>
        <p:nvSpPr>
          <p:cNvPr id="34844" name="文本框 28"/>
          <p:cNvSpPr txBox="1"/>
          <p:nvPr/>
        </p:nvSpPr>
        <p:spPr>
          <a:xfrm>
            <a:off x="6620510" y="25933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90%</a:t>
            </a:r>
            <a:endParaRPr lang="zh-CN" altLang="en-US" sz="2200" b="1">
              <a:solidFill>
                <a:srgbClr val="000000"/>
              </a:solidFill>
              <a:latin typeface="隶书" panose="02010509060101010101" charset="-122"/>
              <a:ea typeface="隶书" panose="02010509060101010101" charset="-122"/>
            </a:endParaRPr>
          </a:p>
        </p:txBody>
      </p:sp>
      <p:sp>
        <p:nvSpPr>
          <p:cNvPr id="34845" name="文本框 29"/>
          <p:cNvSpPr txBox="1"/>
          <p:nvPr/>
        </p:nvSpPr>
        <p:spPr>
          <a:xfrm>
            <a:off x="6620510" y="29870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80%</a:t>
            </a:r>
            <a:endParaRPr lang="zh-CN" altLang="en-US" sz="2200" b="1">
              <a:solidFill>
                <a:srgbClr val="000000"/>
              </a:solidFill>
              <a:latin typeface="隶书" panose="02010509060101010101" charset="-122"/>
              <a:ea typeface="隶书" panose="02010509060101010101" charset="-122"/>
            </a:endParaRPr>
          </a:p>
        </p:txBody>
      </p:sp>
      <p:sp>
        <p:nvSpPr>
          <p:cNvPr id="34846" name="文本框 30"/>
          <p:cNvSpPr txBox="1"/>
          <p:nvPr/>
        </p:nvSpPr>
        <p:spPr>
          <a:xfrm>
            <a:off x="6620510" y="33807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70%</a:t>
            </a:r>
            <a:endParaRPr lang="zh-CN" altLang="en-US" sz="2200" b="1">
              <a:solidFill>
                <a:srgbClr val="000000"/>
              </a:solidFill>
              <a:latin typeface="隶书" panose="02010509060101010101" charset="-122"/>
              <a:ea typeface="隶书" panose="02010509060101010101" charset="-122"/>
            </a:endParaRPr>
          </a:p>
        </p:txBody>
      </p:sp>
      <p:sp>
        <p:nvSpPr>
          <p:cNvPr id="34847" name="文本框 31"/>
          <p:cNvSpPr txBox="1"/>
          <p:nvPr/>
        </p:nvSpPr>
        <p:spPr>
          <a:xfrm>
            <a:off x="6620510" y="37744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60%</a:t>
            </a:r>
            <a:endParaRPr lang="zh-CN" altLang="en-US" sz="2200" b="1">
              <a:solidFill>
                <a:srgbClr val="000000"/>
              </a:solidFill>
              <a:latin typeface="隶书" panose="02010509060101010101" charset="-122"/>
              <a:ea typeface="隶书" panose="02010509060101010101" charset="-122"/>
            </a:endParaRPr>
          </a:p>
        </p:txBody>
      </p:sp>
      <p:sp>
        <p:nvSpPr>
          <p:cNvPr id="34848" name="文本框 32"/>
          <p:cNvSpPr txBox="1"/>
          <p:nvPr/>
        </p:nvSpPr>
        <p:spPr>
          <a:xfrm>
            <a:off x="6620510" y="41681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50%</a:t>
            </a:r>
            <a:endParaRPr lang="zh-CN" altLang="en-US" sz="2200" b="1">
              <a:solidFill>
                <a:srgbClr val="000000"/>
              </a:solidFill>
              <a:latin typeface="隶书" panose="02010509060101010101" charset="-122"/>
              <a:ea typeface="隶书" panose="02010509060101010101" charset="-122"/>
            </a:endParaRPr>
          </a:p>
        </p:txBody>
      </p:sp>
      <p:sp>
        <p:nvSpPr>
          <p:cNvPr id="34849" name="文本框 33"/>
          <p:cNvSpPr txBox="1"/>
          <p:nvPr/>
        </p:nvSpPr>
        <p:spPr>
          <a:xfrm>
            <a:off x="6620510" y="45618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40%</a:t>
            </a:r>
            <a:endParaRPr lang="zh-CN" altLang="en-US" sz="2200" b="1">
              <a:solidFill>
                <a:srgbClr val="000000"/>
              </a:solidFill>
              <a:latin typeface="隶书" panose="02010509060101010101" charset="-122"/>
              <a:ea typeface="隶书" panose="02010509060101010101" charset="-122"/>
            </a:endParaRPr>
          </a:p>
        </p:txBody>
      </p:sp>
      <p:sp>
        <p:nvSpPr>
          <p:cNvPr id="34850" name="文本框 34"/>
          <p:cNvSpPr txBox="1"/>
          <p:nvPr/>
        </p:nvSpPr>
        <p:spPr>
          <a:xfrm>
            <a:off x="6620510" y="49555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30%</a:t>
            </a:r>
            <a:endParaRPr lang="zh-CN" altLang="en-US" sz="2200" b="1">
              <a:solidFill>
                <a:srgbClr val="000000"/>
              </a:solidFill>
              <a:latin typeface="隶书" panose="02010509060101010101" charset="-122"/>
              <a:ea typeface="隶书" panose="02010509060101010101" charset="-122"/>
            </a:endParaRPr>
          </a:p>
        </p:txBody>
      </p:sp>
      <p:sp>
        <p:nvSpPr>
          <p:cNvPr id="34851" name="文本框 35"/>
          <p:cNvSpPr txBox="1"/>
          <p:nvPr/>
        </p:nvSpPr>
        <p:spPr>
          <a:xfrm>
            <a:off x="6620510" y="53492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20%</a:t>
            </a:r>
            <a:endParaRPr lang="zh-CN" altLang="en-US" sz="2200" b="1">
              <a:solidFill>
                <a:srgbClr val="000000"/>
              </a:solidFill>
              <a:latin typeface="隶书" panose="02010509060101010101" charset="-122"/>
              <a:ea typeface="隶书" panose="02010509060101010101" charset="-122"/>
            </a:endParaRPr>
          </a:p>
        </p:txBody>
      </p:sp>
      <p:sp>
        <p:nvSpPr>
          <p:cNvPr id="34852" name="文本框 36"/>
          <p:cNvSpPr txBox="1"/>
          <p:nvPr/>
        </p:nvSpPr>
        <p:spPr>
          <a:xfrm>
            <a:off x="6620510" y="5742940"/>
            <a:ext cx="3937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10%</a:t>
            </a:r>
            <a:endParaRPr lang="zh-CN" altLang="en-US" sz="2200" b="1">
              <a:solidFill>
                <a:srgbClr val="000000"/>
              </a:solidFill>
              <a:latin typeface="隶书" panose="02010509060101010101" charset="-122"/>
              <a:ea typeface="隶书" panose="02010509060101010101" charset="-122"/>
            </a:endParaRPr>
          </a:p>
        </p:txBody>
      </p:sp>
      <p:sp>
        <p:nvSpPr>
          <p:cNvPr id="34853" name="文本框 37"/>
          <p:cNvSpPr txBox="1"/>
          <p:nvPr/>
        </p:nvSpPr>
        <p:spPr>
          <a:xfrm>
            <a:off x="6760210" y="6123940"/>
            <a:ext cx="2540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0%</a:t>
            </a:r>
            <a:endParaRPr lang="zh-CN" altLang="en-US" sz="2200" b="1">
              <a:solidFill>
                <a:srgbClr val="000000"/>
              </a:solidFill>
              <a:latin typeface="隶书" panose="02010509060101010101" charset="-122"/>
              <a:ea typeface="隶书" panose="02010509060101010101" charset="-122"/>
            </a:endParaRPr>
          </a:p>
        </p:txBody>
      </p:sp>
      <p:sp>
        <p:nvSpPr>
          <p:cNvPr id="34854" name="文本框 38"/>
          <p:cNvSpPr txBox="1"/>
          <p:nvPr/>
        </p:nvSpPr>
        <p:spPr>
          <a:xfrm>
            <a:off x="5770880" y="34823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华文隶书" panose="02010800040101010101" charset="-122"/>
                <a:ea typeface="华文隶书" panose="02010800040101010101" charset="-122"/>
              </a:rPr>
              <a:t>世界</a:t>
            </a:r>
            <a:endParaRPr lang="zh-CN" altLang="en-US" sz="2200" b="1">
              <a:solidFill>
                <a:srgbClr val="000000"/>
              </a:solidFill>
              <a:latin typeface="华文隶书" panose="02010800040101010101" charset="-122"/>
              <a:ea typeface="华文隶书" panose="02010800040101010101" charset="-122"/>
            </a:endParaRPr>
          </a:p>
        </p:txBody>
      </p:sp>
      <p:sp>
        <p:nvSpPr>
          <p:cNvPr id="34855" name="文本框 39"/>
          <p:cNvSpPr txBox="1"/>
          <p:nvPr/>
        </p:nvSpPr>
        <p:spPr>
          <a:xfrm>
            <a:off x="5770880" y="38760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华文隶书" panose="02010800040101010101" charset="-122"/>
                <a:ea typeface="华文隶书" panose="02010800040101010101" charset="-122"/>
              </a:rPr>
              <a:t>巴西</a:t>
            </a:r>
            <a:endParaRPr lang="zh-CN" altLang="en-US" sz="2200" b="1">
              <a:solidFill>
                <a:srgbClr val="000000"/>
              </a:solidFill>
              <a:latin typeface="华文隶书" panose="02010800040101010101" charset="-122"/>
              <a:ea typeface="华文隶书" panose="02010800040101010101" charset="-122"/>
            </a:endParaRPr>
          </a:p>
        </p:txBody>
      </p:sp>
      <p:sp>
        <p:nvSpPr>
          <p:cNvPr id="34856" name="文本框 40"/>
          <p:cNvSpPr txBox="1"/>
          <p:nvPr/>
        </p:nvSpPr>
        <p:spPr>
          <a:xfrm>
            <a:off x="7382510" y="63525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咖啡</a:t>
            </a:r>
            <a:endParaRPr lang="zh-CN" altLang="en-US" sz="2200" b="1">
              <a:solidFill>
                <a:srgbClr val="000000"/>
              </a:solidFill>
              <a:latin typeface="隶书" panose="02010509060101010101" charset="-122"/>
              <a:ea typeface="隶书" panose="02010509060101010101" charset="-122"/>
            </a:endParaRPr>
          </a:p>
        </p:txBody>
      </p:sp>
      <p:sp>
        <p:nvSpPr>
          <p:cNvPr id="34857" name="文本框 41"/>
          <p:cNvSpPr txBox="1"/>
          <p:nvPr/>
        </p:nvSpPr>
        <p:spPr>
          <a:xfrm>
            <a:off x="8550910" y="63525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甘蔗</a:t>
            </a:r>
            <a:endParaRPr lang="zh-CN" altLang="en-US" sz="2200" b="1">
              <a:solidFill>
                <a:srgbClr val="000000"/>
              </a:solidFill>
              <a:latin typeface="隶书" panose="02010509060101010101" charset="-122"/>
              <a:ea typeface="隶书" panose="02010509060101010101" charset="-122"/>
            </a:endParaRPr>
          </a:p>
        </p:txBody>
      </p:sp>
      <p:sp>
        <p:nvSpPr>
          <p:cNvPr id="34858" name="文本框 42"/>
          <p:cNvSpPr txBox="1"/>
          <p:nvPr/>
        </p:nvSpPr>
        <p:spPr>
          <a:xfrm>
            <a:off x="9693910" y="63525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大豆</a:t>
            </a:r>
            <a:endParaRPr lang="zh-CN" altLang="en-US" sz="2200" b="1">
              <a:solidFill>
                <a:srgbClr val="000000"/>
              </a:solidFill>
              <a:latin typeface="隶书" panose="02010509060101010101" charset="-122"/>
              <a:ea typeface="隶书" panose="02010509060101010101" charset="-122"/>
            </a:endParaRPr>
          </a:p>
        </p:txBody>
      </p:sp>
      <p:sp>
        <p:nvSpPr>
          <p:cNvPr id="34859" name="文本框 43"/>
          <p:cNvSpPr txBox="1"/>
          <p:nvPr/>
        </p:nvSpPr>
        <p:spPr>
          <a:xfrm>
            <a:off x="10862310" y="6352540"/>
            <a:ext cx="508000" cy="279400"/>
          </a:xfrm>
          <a:prstGeom prst="rect">
            <a:avLst/>
          </a:prstGeom>
          <a:noFill/>
          <a:ln w="9525">
            <a:noFill/>
          </a:ln>
        </p:spPr>
        <p:txBody>
          <a:bodyPr wrap="none" lIns="0" tIns="0" rIns="0" bIns="0" anchor="ctr" anchorCtr="0"/>
          <a:lstStyle/>
          <a:p>
            <a:r>
              <a:rPr lang="zh-CN" altLang="en-US" sz="2200" b="1">
                <a:solidFill>
                  <a:srgbClr val="000000"/>
                </a:solidFill>
                <a:latin typeface="隶书" panose="02010509060101010101" charset="-122"/>
                <a:ea typeface="隶书" panose="02010509060101010101" charset="-122"/>
              </a:rPr>
              <a:t>可可</a:t>
            </a:r>
            <a:endParaRPr lang="zh-CN" altLang="en-US" sz="2200" b="1">
              <a:solidFill>
                <a:srgbClr val="000000"/>
              </a:solidFill>
              <a:latin typeface="隶书" panose="02010509060101010101" charset="-122"/>
              <a:ea typeface="隶书" panose="02010509060101010101" charset="-122"/>
            </a:endParaRPr>
          </a:p>
        </p:txBody>
      </p:sp>
      <p:pic>
        <p:nvPicPr>
          <p:cNvPr id="103" name="图片 102"/>
          <p:cNvPicPr/>
          <p:nvPr/>
        </p:nvPicPr>
        <p:blipFill>
          <a:blip r:embed="rId4"/>
          <a:srcRect l="11173" r="53160" b="49057"/>
          <a:stretch>
            <a:fillRect/>
          </a:stretch>
        </p:blipFill>
        <p:spPr>
          <a:xfrm>
            <a:off x="69850" y="0"/>
            <a:ext cx="1245870" cy="1421765"/>
          </a:xfrm>
          <a:prstGeom prst="rect">
            <a:avLst/>
          </a:prstGeom>
          <a:noFill/>
          <a:ln w="9525">
            <a:noFill/>
          </a:ln>
        </p:spPr>
      </p:pic>
      <p:sp>
        <p:nvSpPr>
          <p:cNvPr id="5" name="文本框 4"/>
          <p:cNvSpPr txBox="1"/>
          <p:nvPr/>
        </p:nvSpPr>
        <p:spPr>
          <a:xfrm>
            <a:off x="1825625" y="0"/>
            <a:ext cx="8376285" cy="521970"/>
          </a:xfrm>
          <a:prstGeom prst="rect">
            <a:avLst/>
          </a:prstGeom>
          <a:noFill/>
        </p:spPr>
        <p:txBody>
          <a:bodyPr wrap="none" rtlCol="0">
            <a:spAutoFit/>
          </a:bodyPr>
          <a:lstStyle/>
          <a:p>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咖啡王国</a:t>
            </a:r>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是否主要依靠咖啡实现经济的振兴吗？</a:t>
            </a:r>
            <a:endParaRPr lang="zh-CN" altLang="en-US" sz="2800" b="1">
              <a:solidFill>
                <a:schemeClr val="tx1"/>
              </a:solidFill>
              <a:latin typeface="华文行楷" panose="02010800040101010101" charset="-122"/>
              <a:ea typeface="华文行楷" panose="02010800040101010101" charset="-122"/>
              <a:cs typeface="华文行楷" panose="02010800040101010101" charset="-122"/>
            </a:endParaRPr>
          </a:p>
        </p:txBody>
      </p:sp>
      <p:sp>
        <p:nvSpPr>
          <p:cNvPr id="11" name="文本框 10"/>
          <p:cNvSpPr txBox="1"/>
          <p:nvPr/>
        </p:nvSpPr>
        <p:spPr>
          <a:xfrm>
            <a:off x="252095" y="6250940"/>
            <a:ext cx="5974080" cy="460375"/>
          </a:xfrm>
          <a:prstGeom prst="rect">
            <a:avLst/>
          </a:prstGeom>
          <a:noFill/>
        </p:spPr>
        <p:txBody>
          <a:bodyPr wrap="none" rtlCol="0">
            <a:spAutoFit/>
          </a:bodyPr>
          <a:lstStyle/>
          <a:p>
            <a:r>
              <a:rPr lang="zh-CN" altLang="en-US" sz="2400" b="1">
                <a:solidFill>
                  <a:srgbClr val="FF0000"/>
                </a:solidFill>
              </a:rPr>
              <a:t>天然橡胶、玉米、大豆、甘蔗、棉花、可可</a:t>
            </a:r>
            <a:endParaRPr lang="zh-CN" altLang="en-US" sz="2400" b="1">
              <a:solidFill>
                <a:srgbClr val="FF0000"/>
              </a:solidFill>
            </a:endParaRPr>
          </a:p>
        </p:txBody>
      </p:sp>
      <p:sp>
        <p:nvSpPr>
          <p:cNvPr id="18" name="文本框 17"/>
          <p:cNvSpPr txBox="1"/>
          <p:nvPr/>
        </p:nvSpPr>
        <p:spPr>
          <a:xfrm>
            <a:off x="5770880" y="583565"/>
            <a:ext cx="6391275" cy="175323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fontAlgn="auto">
              <a:lnSpc>
                <a:spcPct val="150000"/>
              </a:lnSpc>
            </a:pPr>
            <a:r>
              <a:rPr lang="zh-CN" altLang="en-US" sz="2400" b="1"/>
              <a:t>巴西的农作物种类多，产量大。</a:t>
            </a:r>
            <a:endParaRPr lang="zh-CN" altLang="en-US" sz="2400" b="1"/>
          </a:p>
          <a:p>
            <a:pPr fontAlgn="auto">
              <a:lnSpc>
                <a:spcPct val="150000"/>
              </a:lnSpc>
            </a:pPr>
            <a:r>
              <a:rPr lang="zh-CN" altLang="en-US" sz="2400" b="1"/>
              <a:t>它们主要集中在巴西高原南侧，</a:t>
            </a:r>
            <a:r>
              <a:rPr lang="zh-CN" altLang="en-US" sz="2400" b="1">
                <a:solidFill>
                  <a:srgbClr val="FF0000"/>
                </a:solidFill>
              </a:rPr>
              <a:t>平坦的地形</a:t>
            </a:r>
            <a:r>
              <a:rPr lang="zh-CN" altLang="en-US" sz="2400" b="1"/>
              <a:t>为热带农作物的生长提供了有利的条件。</a:t>
            </a:r>
            <a:endParaRPr lang="zh-CN" altLang="en-US" sz="2400" b="1"/>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8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8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8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8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8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8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8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8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8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85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8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8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8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85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85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43" grpId="0"/>
      <p:bldP spid="34844" grpId="0"/>
      <p:bldP spid="34845" grpId="0"/>
      <p:bldP spid="34846" grpId="0"/>
      <p:bldP spid="34847" grpId="0"/>
      <p:bldP spid="34848" grpId="0"/>
      <p:bldP spid="34849" grpId="0"/>
      <p:bldP spid="34850" grpId="0"/>
      <p:bldP spid="34851" grpId="0"/>
      <p:bldP spid="34852" grpId="0"/>
      <p:bldP spid="34853" grpId="0"/>
      <p:bldP spid="34854" grpId="0"/>
      <p:bldP spid="34855" grpId="0"/>
      <p:bldP spid="34856" grpId="0"/>
      <p:bldP spid="34857" grpId="0"/>
      <p:bldP spid="34858" grpId="0"/>
      <p:bldP spid="34859" grpId="0"/>
      <p:bldP spid="11" grpId="0"/>
      <p:bldP spid="1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rcRect l="11173" r="53160" b="49057"/>
          <a:stretch>
            <a:fillRect/>
          </a:stretch>
        </p:blipFill>
        <p:spPr>
          <a:xfrm>
            <a:off x="69850" y="0"/>
            <a:ext cx="1245870" cy="1421765"/>
          </a:xfrm>
          <a:prstGeom prst="rect">
            <a:avLst/>
          </a:prstGeom>
          <a:noFill/>
          <a:ln w="9525">
            <a:noFill/>
          </a:ln>
        </p:spPr>
      </p:pic>
      <p:sp>
        <p:nvSpPr>
          <p:cNvPr id="5" name="文本框 4"/>
          <p:cNvSpPr txBox="1"/>
          <p:nvPr/>
        </p:nvSpPr>
        <p:spPr>
          <a:xfrm>
            <a:off x="1778635" y="0"/>
            <a:ext cx="8376285" cy="521970"/>
          </a:xfrm>
          <a:prstGeom prst="rect">
            <a:avLst/>
          </a:prstGeom>
          <a:noFill/>
        </p:spPr>
        <p:txBody>
          <a:bodyPr wrap="none" rtlCol="0">
            <a:spAutoFit/>
          </a:bodyPr>
          <a:lstStyle/>
          <a:p>
            <a:r>
              <a:rPr lang="en-US" altLang="zh-CN" sz="2800" b="1">
                <a:latin typeface="华文行楷" panose="02010800040101010101" charset="-122"/>
                <a:ea typeface="华文行楷" panose="02010800040101010101" charset="-122"/>
                <a:cs typeface="华文行楷" panose="02010800040101010101" charset="-122"/>
              </a:rPr>
              <a:t>“</a:t>
            </a:r>
            <a:r>
              <a:rPr lang="zh-CN" altLang="en-US" sz="2800" b="1">
                <a:latin typeface="华文行楷" panose="02010800040101010101" charset="-122"/>
                <a:ea typeface="华文行楷" panose="02010800040101010101" charset="-122"/>
                <a:cs typeface="华文行楷" panose="02010800040101010101" charset="-122"/>
              </a:rPr>
              <a:t>咖啡王国</a:t>
            </a:r>
            <a:r>
              <a:rPr lang="en-US" altLang="zh-CN" sz="2800" b="1">
                <a:latin typeface="华文行楷" panose="02010800040101010101" charset="-122"/>
                <a:ea typeface="华文行楷" panose="02010800040101010101" charset="-122"/>
                <a:cs typeface="华文行楷" panose="02010800040101010101" charset="-122"/>
              </a:rPr>
              <a:t>”</a:t>
            </a:r>
            <a:r>
              <a:rPr lang="zh-CN" altLang="en-US" sz="2800" b="1">
                <a:latin typeface="华文行楷" panose="02010800040101010101" charset="-122"/>
                <a:ea typeface="华文行楷" panose="02010800040101010101" charset="-122"/>
                <a:cs typeface="华文行楷" panose="02010800040101010101" charset="-122"/>
              </a:rPr>
              <a:t>是否主要依靠咖啡实现经济的振兴吗？</a:t>
            </a:r>
            <a:endParaRPr lang="zh-CN" altLang="en-US" sz="2800" b="1">
              <a:latin typeface="华文行楷" panose="02010800040101010101" charset="-122"/>
              <a:ea typeface="华文行楷" panose="02010800040101010101" charset="-122"/>
              <a:cs typeface="华文行楷" panose="02010800040101010101" charset="-122"/>
            </a:endParaRPr>
          </a:p>
        </p:txBody>
      </p:sp>
      <p:pic>
        <p:nvPicPr>
          <p:cNvPr id="3" name="图片 2" descr="IMG_1131(20211205-180633)"/>
          <p:cNvPicPr>
            <a:picLocks noChangeAspect="1"/>
          </p:cNvPicPr>
          <p:nvPr/>
        </p:nvPicPr>
        <p:blipFill>
          <a:blip r:embed="rId2"/>
          <a:stretch>
            <a:fillRect/>
          </a:stretch>
        </p:blipFill>
        <p:spPr>
          <a:xfrm>
            <a:off x="7098030" y="583565"/>
            <a:ext cx="4885055" cy="5439410"/>
          </a:xfrm>
          <a:prstGeom prst="rect">
            <a:avLst/>
          </a:prstGeom>
        </p:spPr>
      </p:pic>
      <p:sp>
        <p:nvSpPr>
          <p:cNvPr id="6" name="文本框 5"/>
          <p:cNvSpPr txBox="1"/>
          <p:nvPr/>
        </p:nvSpPr>
        <p:spPr>
          <a:xfrm>
            <a:off x="516890" y="1790065"/>
            <a:ext cx="5901055" cy="460375"/>
          </a:xfrm>
          <a:prstGeom prst="rect">
            <a:avLst/>
          </a:prstGeom>
          <a:noFill/>
        </p:spPr>
        <p:txBody>
          <a:bodyPr wrap="square" rtlCol="0">
            <a:spAutoFit/>
          </a:bodyPr>
          <a:lstStyle/>
          <a:p>
            <a:pPr marL="342900" indent="-342900">
              <a:buFont typeface="Wingdings" panose="05000000000000000000" charset="0"/>
              <a:buChar char="Ø"/>
            </a:pPr>
            <a:r>
              <a:rPr lang="zh-CN" altLang="en-US" sz="2400" b="1"/>
              <a:t>找一找，巴西有哪些主要的矿产资源？</a:t>
            </a:r>
            <a:endParaRPr lang="zh-CN" altLang="en-US" sz="2400" b="1"/>
          </a:p>
        </p:txBody>
      </p:sp>
      <p:sp>
        <p:nvSpPr>
          <p:cNvPr id="7" name="矩形 6"/>
          <p:cNvSpPr/>
          <p:nvPr/>
        </p:nvSpPr>
        <p:spPr>
          <a:xfrm>
            <a:off x="10368280" y="5015865"/>
            <a:ext cx="1264920" cy="8286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59765" y="2433955"/>
            <a:ext cx="5880735" cy="645160"/>
          </a:xfrm>
          <a:prstGeom prst="rect">
            <a:avLst/>
          </a:prstGeom>
          <a:noFill/>
        </p:spPr>
        <p:txBody>
          <a:bodyPr wrap="square" rtlCol="0">
            <a:spAutoFit/>
          </a:bodyPr>
          <a:lstStyle/>
          <a:p>
            <a:pPr fontAlgn="auto">
              <a:lnSpc>
                <a:spcPct val="150000"/>
              </a:lnSpc>
            </a:pPr>
            <a:r>
              <a:rPr lang="zh-CN" altLang="en-US" sz="2400" b="1">
                <a:solidFill>
                  <a:srgbClr val="FF0000"/>
                </a:solidFill>
              </a:rPr>
              <a:t>巴西的矿产储量丰富，且品质高。</a:t>
            </a:r>
            <a:endParaRPr lang="zh-CN" altLang="en-US" sz="2400" b="1">
              <a:solidFill>
                <a:srgbClr val="FF0000"/>
              </a:solidFill>
            </a:endParaRPr>
          </a:p>
        </p:txBody>
      </p:sp>
      <p:sp>
        <p:nvSpPr>
          <p:cNvPr id="9" name="文本框 8"/>
          <p:cNvSpPr txBox="1"/>
          <p:nvPr/>
        </p:nvSpPr>
        <p:spPr>
          <a:xfrm>
            <a:off x="516890" y="3262630"/>
            <a:ext cx="5901055"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Ø"/>
            </a:pPr>
            <a:r>
              <a:rPr lang="zh-CN" altLang="en-US" sz="2400" b="1"/>
              <a:t>除了煤和石油等传统燃料，巴西还可以利用本国的自然环境开发哪些新能源？</a:t>
            </a:r>
            <a:endParaRPr lang="zh-CN" altLang="en-US" sz="2400" b="1"/>
          </a:p>
        </p:txBody>
      </p:sp>
      <p:grpSp>
        <p:nvGrpSpPr>
          <p:cNvPr id="12" name="组合 11"/>
          <p:cNvGrpSpPr/>
          <p:nvPr/>
        </p:nvGrpSpPr>
        <p:grpSpPr>
          <a:xfrm>
            <a:off x="6917690" y="583565"/>
            <a:ext cx="3787775" cy="3078480"/>
            <a:chOff x="4974" y="7844"/>
            <a:chExt cx="5965" cy="4848"/>
          </a:xfrm>
        </p:grpSpPr>
        <p:pic>
          <p:nvPicPr>
            <p:cNvPr id="36867" name="图片 3" descr="act"/>
            <p:cNvPicPr>
              <a:picLocks noChangeAspect="1"/>
            </p:cNvPicPr>
            <p:nvPr/>
          </p:nvPicPr>
          <p:blipFill>
            <a:blip r:embed="rId3"/>
            <a:stretch>
              <a:fillRect/>
            </a:stretch>
          </p:blipFill>
          <p:spPr>
            <a:xfrm>
              <a:off x="4974" y="7844"/>
              <a:ext cx="5965" cy="4778"/>
            </a:xfrm>
            <a:prstGeom prst="rect">
              <a:avLst/>
            </a:prstGeom>
            <a:noFill/>
            <a:ln w="9525">
              <a:noFill/>
            </a:ln>
          </p:spPr>
        </p:pic>
        <p:sp>
          <p:nvSpPr>
            <p:cNvPr id="11" name="文本框 10"/>
            <p:cNvSpPr txBox="1"/>
            <p:nvPr/>
          </p:nvSpPr>
          <p:spPr>
            <a:xfrm>
              <a:off x="5322" y="12064"/>
              <a:ext cx="5088" cy="628"/>
            </a:xfrm>
            <a:prstGeom prst="rect">
              <a:avLst/>
            </a:prstGeom>
            <a:noFill/>
          </p:spPr>
          <p:txBody>
            <a:bodyPr wrap="none" rtlCol="0">
              <a:spAutoFit/>
            </a:bodyPr>
            <a:lstStyle/>
            <a:p>
              <a:r>
                <a:rPr lang="zh-CN" altLang="en-US" sz="2000" b="1">
                  <a:solidFill>
                    <a:schemeClr val="bg1"/>
                  </a:solidFill>
                </a:rPr>
                <a:t>世界上主要的铁矿石出口国</a:t>
              </a:r>
              <a:endParaRPr lang="zh-CN" altLang="en-US" sz="2000" b="1">
                <a:solidFill>
                  <a:schemeClr val="bg1"/>
                </a:solidFill>
              </a:endParaRPr>
            </a:p>
          </p:txBody>
        </p:sp>
      </p:grpSp>
      <p:sp>
        <p:nvSpPr>
          <p:cNvPr id="16" name="椭圆 15"/>
          <p:cNvSpPr/>
          <p:nvPr/>
        </p:nvSpPr>
        <p:spPr>
          <a:xfrm>
            <a:off x="8597900" y="4413885"/>
            <a:ext cx="942340" cy="506095"/>
          </a:xfrm>
          <a:prstGeom prst="ellipse">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59765" y="4645025"/>
            <a:ext cx="2891155" cy="645160"/>
          </a:xfrm>
          <a:prstGeom prst="rect">
            <a:avLst/>
          </a:prstGeom>
          <a:noFill/>
        </p:spPr>
        <p:txBody>
          <a:bodyPr wrap="square" rtlCol="0">
            <a:spAutoFit/>
          </a:bodyPr>
          <a:lstStyle/>
          <a:p>
            <a:pPr fontAlgn="auto">
              <a:lnSpc>
                <a:spcPct val="150000"/>
              </a:lnSpc>
            </a:pPr>
            <a:r>
              <a:rPr lang="zh-CN" altLang="en-US" sz="2400" b="1">
                <a:solidFill>
                  <a:srgbClr val="FF0000"/>
                </a:solidFill>
              </a:rPr>
              <a:t>水能、生物燃料等</a:t>
            </a:r>
            <a:endParaRPr lang="zh-CN" altLang="en-US" sz="2400" b="1">
              <a:solidFill>
                <a:srgbClr val="FF0000"/>
              </a:solidFill>
            </a:endParaRPr>
          </a:p>
        </p:txBody>
      </p:sp>
      <p:pic>
        <p:nvPicPr>
          <p:cNvPr id="127" name="图片 126"/>
          <p:cNvPicPr/>
          <p:nvPr/>
        </p:nvPicPr>
        <p:blipFill>
          <a:blip r:embed="rId4"/>
          <a:stretch>
            <a:fillRect/>
          </a:stretch>
        </p:blipFill>
        <p:spPr>
          <a:xfrm>
            <a:off x="7882890" y="603250"/>
            <a:ext cx="4100195" cy="3014345"/>
          </a:xfrm>
          <a:prstGeom prst="rect">
            <a:avLst/>
          </a:prstGeom>
          <a:noFill/>
          <a:ln w="9525">
            <a:noFill/>
          </a:ln>
        </p:spPr>
      </p:pic>
      <p:sp>
        <p:nvSpPr>
          <p:cNvPr id="18" name="文本框 17"/>
          <p:cNvSpPr txBox="1"/>
          <p:nvPr/>
        </p:nvSpPr>
        <p:spPr>
          <a:xfrm>
            <a:off x="7882890" y="583565"/>
            <a:ext cx="4025900" cy="1014730"/>
          </a:xfrm>
          <a:prstGeom prst="rect">
            <a:avLst/>
          </a:prstGeom>
          <a:noFill/>
        </p:spPr>
        <p:txBody>
          <a:bodyPr wrap="square" rtlCol="0">
            <a:spAutoFit/>
          </a:bodyPr>
          <a:lstStyle/>
          <a:p>
            <a:pPr fontAlgn="auto">
              <a:lnSpc>
                <a:spcPct val="150000"/>
              </a:lnSpc>
            </a:pPr>
            <a:r>
              <a:rPr lang="zh-CN" altLang="en-US" sz="2000" b="1">
                <a:solidFill>
                  <a:schemeClr val="bg1"/>
                </a:solidFill>
              </a:rPr>
              <a:t>伊泰普水电站（巴西日常生产生活电力的主要来源）</a:t>
            </a:r>
            <a:endParaRPr lang="zh-CN" altLang="en-US" sz="2000" b="1">
              <a:solidFill>
                <a:schemeClr val="bg1"/>
              </a:solidFill>
            </a:endParaRPr>
          </a:p>
        </p:txBody>
      </p:sp>
      <p:pic>
        <p:nvPicPr>
          <p:cNvPr id="128" name="图片 127"/>
          <p:cNvPicPr/>
          <p:nvPr/>
        </p:nvPicPr>
        <p:blipFill>
          <a:blip r:embed="rId5"/>
          <a:stretch>
            <a:fillRect/>
          </a:stretch>
        </p:blipFill>
        <p:spPr>
          <a:xfrm>
            <a:off x="7098030" y="3637280"/>
            <a:ext cx="4855210" cy="2794635"/>
          </a:xfrm>
          <a:prstGeom prst="rect">
            <a:avLst/>
          </a:prstGeom>
          <a:noFill/>
          <a:ln w="9525">
            <a:noFill/>
          </a:ln>
        </p:spPr>
      </p:pic>
      <p:sp>
        <p:nvSpPr>
          <p:cNvPr id="19" name="文本框 18"/>
          <p:cNvSpPr txBox="1"/>
          <p:nvPr/>
        </p:nvSpPr>
        <p:spPr>
          <a:xfrm>
            <a:off x="7098030" y="3682365"/>
            <a:ext cx="2265045" cy="553085"/>
          </a:xfrm>
          <a:prstGeom prst="rect">
            <a:avLst/>
          </a:prstGeom>
          <a:noFill/>
        </p:spPr>
        <p:txBody>
          <a:bodyPr wrap="square" rtlCol="0">
            <a:spAutoFit/>
          </a:bodyPr>
          <a:lstStyle/>
          <a:p>
            <a:pPr fontAlgn="auto">
              <a:lnSpc>
                <a:spcPct val="150000"/>
              </a:lnSpc>
            </a:pPr>
            <a:r>
              <a:rPr lang="zh-CN" altLang="en-US" sz="2000" b="1">
                <a:solidFill>
                  <a:schemeClr val="bg1"/>
                </a:solidFill>
              </a:rPr>
              <a:t>利用甘蔗生产酒精</a:t>
            </a:r>
            <a:endParaRPr lang="zh-CN" altLang="en-US" sz="2000" b="1">
              <a:solidFill>
                <a:schemeClr val="bg1"/>
              </a:solidFill>
            </a:endParaRPr>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ldLvl="0" animBg="1"/>
      <p:bldP spid="8" grpId="0"/>
      <p:bldP spid="9" grpId="0"/>
      <p:bldP spid="16" grpId="0" animBg="1"/>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rcRect l="11173" r="53160" b="49057"/>
          <a:stretch>
            <a:fillRect/>
          </a:stretch>
        </p:blipFill>
        <p:spPr>
          <a:xfrm>
            <a:off x="69850" y="0"/>
            <a:ext cx="1245870" cy="1421765"/>
          </a:xfrm>
          <a:prstGeom prst="rect">
            <a:avLst/>
          </a:prstGeom>
          <a:noFill/>
          <a:ln w="9525">
            <a:noFill/>
          </a:ln>
        </p:spPr>
      </p:pic>
      <p:sp>
        <p:nvSpPr>
          <p:cNvPr id="5" name="文本框 4"/>
          <p:cNvSpPr txBox="1"/>
          <p:nvPr/>
        </p:nvSpPr>
        <p:spPr>
          <a:xfrm>
            <a:off x="1908175" y="-7620"/>
            <a:ext cx="8376285" cy="521970"/>
          </a:xfrm>
          <a:prstGeom prst="rect">
            <a:avLst/>
          </a:prstGeom>
          <a:noFill/>
        </p:spPr>
        <p:txBody>
          <a:bodyPr wrap="none" rtlCol="0">
            <a:spAutoFit/>
          </a:bodyPr>
          <a:lstStyle/>
          <a:p>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咖啡王国</a:t>
            </a:r>
            <a:r>
              <a:rPr lang="en-US" altLang="zh-CN" sz="2800" b="1">
                <a:solidFill>
                  <a:schemeClr val="tx1"/>
                </a:solidFill>
                <a:latin typeface="华文行楷" panose="02010800040101010101" charset="-122"/>
                <a:ea typeface="华文行楷" panose="02010800040101010101" charset="-122"/>
                <a:cs typeface="华文行楷" panose="02010800040101010101" charset="-122"/>
              </a:rPr>
              <a:t>”</a:t>
            </a:r>
            <a:r>
              <a:rPr lang="zh-CN" altLang="en-US" sz="2800" b="1">
                <a:solidFill>
                  <a:schemeClr val="tx1"/>
                </a:solidFill>
                <a:latin typeface="华文行楷" panose="02010800040101010101" charset="-122"/>
                <a:ea typeface="华文行楷" panose="02010800040101010101" charset="-122"/>
                <a:cs typeface="华文行楷" panose="02010800040101010101" charset="-122"/>
              </a:rPr>
              <a:t>是否主要依靠咖啡实现经济的振兴吗？</a:t>
            </a:r>
            <a:endParaRPr lang="zh-CN" altLang="en-US" sz="2800" b="1">
              <a:solidFill>
                <a:schemeClr val="tx1"/>
              </a:solidFill>
              <a:latin typeface="华文行楷" panose="02010800040101010101" charset="-122"/>
              <a:ea typeface="华文行楷" panose="02010800040101010101" charset="-122"/>
              <a:cs typeface="华文行楷" panose="02010800040101010101" charset="-122"/>
            </a:endParaRPr>
          </a:p>
        </p:txBody>
      </p:sp>
      <p:pic>
        <p:nvPicPr>
          <p:cNvPr id="4" name="图片 3" descr="IMG_2671"/>
          <p:cNvPicPr>
            <a:picLocks noChangeAspect="1"/>
          </p:cNvPicPr>
          <p:nvPr/>
        </p:nvPicPr>
        <p:blipFill>
          <a:blip r:embed="rId2">
            <a:lum contrast="42000"/>
          </a:blip>
          <a:srcRect l="63701" t="42176" r="9403" b="23361"/>
          <a:stretch>
            <a:fillRect/>
          </a:stretch>
        </p:blipFill>
        <p:spPr>
          <a:xfrm rot="5400000">
            <a:off x="57150" y="1626235"/>
            <a:ext cx="4979035" cy="4787265"/>
          </a:xfrm>
          <a:prstGeom prst="rect">
            <a:avLst/>
          </a:prstGeom>
        </p:spPr>
      </p:pic>
      <p:sp>
        <p:nvSpPr>
          <p:cNvPr id="2" name="矩形 1"/>
          <p:cNvSpPr/>
          <p:nvPr/>
        </p:nvSpPr>
        <p:spPr>
          <a:xfrm>
            <a:off x="295910" y="4438015"/>
            <a:ext cx="1456055" cy="13874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642235" y="707390"/>
            <a:ext cx="2621280" cy="460375"/>
          </a:xfrm>
          <a:prstGeom prst="rect">
            <a:avLst/>
          </a:prstGeom>
          <a:noFill/>
        </p:spPr>
        <p:txBody>
          <a:bodyPr wrap="none" rtlCol="0">
            <a:spAutoFit/>
          </a:bodyPr>
          <a:lstStyle/>
          <a:p>
            <a:r>
              <a:rPr lang="zh-CN" altLang="en-US" sz="2400" b="1">
                <a:solidFill>
                  <a:srgbClr val="FF0000"/>
                </a:solidFill>
              </a:rPr>
              <a:t>单一经济的农业国</a:t>
            </a:r>
            <a:endParaRPr lang="zh-CN" altLang="en-US" sz="2400" b="1">
              <a:solidFill>
                <a:srgbClr val="FF0000"/>
              </a:solidFill>
            </a:endParaRPr>
          </a:p>
        </p:txBody>
      </p:sp>
      <p:sp>
        <p:nvSpPr>
          <p:cNvPr id="6" name="文本框 5"/>
          <p:cNvSpPr txBox="1"/>
          <p:nvPr/>
        </p:nvSpPr>
        <p:spPr>
          <a:xfrm>
            <a:off x="69850" y="6193155"/>
            <a:ext cx="2931795" cy="460375"/>
          </a:xfrm>
          <a:prstGeom prst="rect">
            <a:avLst/>
          </a:prstGeom>
          <a:noFill/>
        </p:spPr>
        <p:txBody>
          <a:bodyPr wrap="none" rtlCol="0">
            <a:spAutoFit/>
          </a:bodyPr>
          <a:lstStyle/>
          <a:p>
            <a:r>
              <a:rPr lang="zh-CN" altLang="en-US" sz="2400" b="1">
                <a:solidFill>
                  <a:srgbClr val="FF0000"/>
                </a:solidFill>
                <a:latin typeface="华文中宋" panose="02010600040101010101" charset="-122"/>
                <a:ea typeface="华文中宋" panose="02010600040101010101" charset="-122"/>
              </a:rPr>
              <a:t>高附加值工业制成品</a:t>
            </a:r>
            <a:endParaRPr lang="zh-CN" altLang="en-US" sz="2400" b="1">
              <a:solidFill>
                <a:srgbClr val="FF0000"/>
              </a:solidFill>
              <a:latin typeface="华文中宋" panose="02010600040101010101" charset="-122"/>
              <a:ea typeface="华文中宋" panose="02010600040101010101" charset="-122"/>
            </a:endParaRPr>
          </a:p>
        </p:txBody>
      </p:sp>
      <p:cxnSp>
        <p:nvCxnSpPr>
          <p:cNvPr id="7" name="直接箭头连接符 6"/>
          <p:cNvCxnSpPr/>
          <p:nvPr/>
        </p:nvCxnSpPr>
        <p:spPr>
          <a:xfrm>
            <a:off x="6002020" y="937260"/>
            <a:ext cx="1229360" cy="0"/>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628255" y="707390"/>
            <a:ext cx="3230880" cy="460375"/>
          </a:xfrm>
          <a:prstGeom prst="rect">
            <a:avLst/>
          </a:prstGeom>
          <a:noFill/>
        </p:spPr>
        <p:txBody>
          <a:bodyPr wrap="none" rtlCol="0">
            <a:spAutoFit/>
          </a:bodyPr>
          <a:lstStyle/>
          <a:p>
            <a:r>
              <a:rPr lang="zh-CN" altLang="en-US" sz="2400" b="1">
                <a:solidFill>
                  <a:srgbClr val="FF0000"/>
                </a:solidFill>
              </a:rPr>
              <a:t>现代化的工业</a:t>
            </a:r>
            <a:r>
              <a:rPr lang="en-US" altLang="zh-CN" sz="2400" b="1">
                <a:solidFill>
                  <a:srgbClr val="FF0000"/>
                </a:solidFill>
              </a:rPr>
              <a:t>—</a:t>
            </a:r>
            <a:r>
              <a:rPr lang="zh-CN" altLang="en-US" sz="2400" b="1">
                <a:solidFill>
                  <a:srgbClr val="FF0000"/>
                </a:solidFill>
              </a:rPr>
              <a:t>农业国</a:t>
            </a:r>
            <a:endParaRPr lang="zh-CN" altLang="en-US" sz="2400" b="1">
              <a:solidFill>
                <a:srgbClr val="FF0000"/>
              </a:solidFill>
            </a:endParaRPr>
          </a:p>
        </p:txBody>
      </p:sp>
      <p:pic>
        <p:nvPicPr>
          <p:cNvPr id="9" name="图片 8" descr="IMG_1132(20211205-185654)"/>
          <p:cNvPicPr>
            <a:picLocks noChangeAspect="1"/>
          </p:cNvPicPr>
          <p:nvPr/>
        </p:nvPicPr>
        <p:blipFill>
          <a:blip r:embed="rId3">
            <a:lum contrast="48000"/>
          </a:blip>
          <a:stretch>
            <a:fillRect/>
          </a:stretch>
        </p:blipFill>
        <p:spPr>
          <a:xfrm>
            <a:off x="6342380" y="2113280"/>
            <a:ext cx="4907915" cy="4396105"/>
          </a:xfrm>
          <a:prstGeom prst="rect">
            <a:avLst/>
          </a:prstGeom>
        </p:spPr>
      </p:pic>
      <p:sp>
        <p:nvSpPr>
          <p:cNvPr id="10" name="文本框 9"/>
          <p:cNvSpPr txBox="1"/>
          <p:nvPr/>
        </p:nvSpPr>
        <p:spPr>
          <a:xfrm>
            <a:off x="7501890" y="1422400"/>
            <a:ext cx="2015490" cy="4603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a:t>
            </a:r>
            <a:r>
              <a:rPr lang="zh-CN" altLang="en-US" sz="2400" b="1">
                <a:solidFill>
                  <a:srgbClr val="FF0000"/>
                </a:solidFill>
                <a:latin typeface="华文中宋" panose="02010600040101010101" charset="-122"/>
                <a:ea typeface="华文中宋" panose="02010600040101010101" charset="-122"/>
                <a:cs typeface="华文中宋" panose="02010600040101010101" charset="-122"/>
              </a:rPr>
              <a:t>南美巨人</a:t>
            </a:r>
            <a:r>
              <a:rPr lang="en-US" altLang="zh-CN" sz="2400" b="1">
                <a:solidFill>
                  <a:srgbClr val="FF0000"/>
                </a:solidFill>
                <a:latin typeface="华文中宋" panose="02010600040101010101" charset="-122"/>
                <a:ea typeface="华文中宋" panose="02010600040101010101" charset="-122"/>
                <a:cs typeface="华文中宋" panose="02010600040101010101" charset="-122"/>
              </a:rPr>
              <a:t>”</a:t>
            </a:r>
            <a:endParaRPr lang="en-US" altLang="zh-CN" sz="2400" b="1">
              <a:solidFill>
                <a:srgbClr val="FF0000"/>
              </a:solidFill>
              <a:latin typeface="华文中宋" panose="02010600040101010101" charset="-122"/>
              <a:ea typeface="华文中宋" panose="02010600040101010101" charset="-122"/>
              <a:cs typeface="华文中宋" panose="02010600040101010101" charset="-122"/>
            </a:endParaRPr>
          </a:p>
        </p:txBody>
      </p:sp>
      <p:pic>
        <p:nvPicPr>
          <p:cNvPr id="12" name="图片 11"/>
          <p:cNvPicPr>
            <a:picLocks noChangeAspect="1"/>
          </p:cNvPicPr>
          <p:nvPr/>
        </p:nvPicPr>
        <p:blipFill>
          <a:blip r:embed="rId4"/>
          <a:stretch>
            <a:fillRect/>
          </a:stretch>
        </p:blipFill>
        <p:spPr>
          <a:xfrm>
            <a:off x="303530" y="2364740"/>
            <a:ext cx="5840095" cy="334708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3" grpId="0"/>
      <p:bldP spid="6" grpId="0"/>
      <p:bldP spid="6" grpId="1"/>
      <p:bldP spid="8" grpId="0"/>
      <p:bldP spid="10"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86105" y="0"/>
            <a:ext cx="2672080" cy="521970"/>
          </a:xfrm>
          <a:prstGeom prst="rect">
            <a:avLst/>
          </a:prstGeom>
          <a:noFill/>
        </p:spPr>
        <p:txBody>
          <a:bodyPr wrap="none" rtlCol="0">
            <a:spAutoFit/>
          </a:bodyPr>
          <a:lstStyle/>
          <a:p>
            <a:r>
              <a:rPr lang="zh-CN" altLang="en-US" sz="2800" b="1"/>
              <a:t>咖啡的世界运输</a:t>
            </a:r>
            <a:endParaRPr lang="zh-CN" altLang="en-US" sz="2800" b="1"/>
          </a:p>
        </p:txBody>
      </p:sp>
      <p:sp>
        <p:nvSpPr>
          <p:cNvPr id="10" name="文本框 9"/>
          <p:cNvSpPr txBox="1"/>
          <p:nvPr/>
        </p:nvSpPr>
        <p:spPr>
          <a:xfrm>
            <a:off x="533400" y="825500"/>
            <a:ext cx="11402695" cy="1291590"/>
          </a:xfrm>
          <a:prstGeom prst="rect">
            <a:avLst/>
          </a:prstGeom>
          <a:noFill/>
        </p:spPr>
        <p:txBody>
          <a:bodyPr wrap="square" rtlCol="0">
            <a:spAutoFit/>
          </a:bodyPr>
          <a:lstStyle/>
          <a:p>
            <a:pPr fontAlgn="auto">
              <a:lnSpc>
                <a:spcPct val="150000"/>
              </a:lnSpc>
            </a:pPr>
            <a:r>
              <a:rPr lang="zh-CN" altLang="en-US" sz="2600" b="1">
                <a:latin typeface="华文行楷" panose="02010800040101010101" charset="-122"/>
                <a:ea typeface="华文行楷" panose="02010800040101010101" charset="-122"/>
              </a:rPr>
              <a:t>要想将以咖啡为代表的农产品、以铁矿石为代表的工业原料、以钢铁、汽车为代表的工业制成品大规模输出，以下哪一种运输方式最适合？</a:t>
            </a:r>
            <a:endParaRPr lang="zh-CN" altLang="en-US" sz="2600" b="1">
              <a:latin typeface="华文行楷" panose="02010800040101010101" charset="-122"/>
              <a:ea typeface="华文行楷" panose="02010800040101010101" charset="-122"/>
            </a:endParaRPr>
          </a:p>
        </p:txBody>
      </p:sp>
      <p:pic>
        <p:nvPicPr>
          <p:cNvPr id="129" name="图片 128"/>
          <p:cNvPicPr/>
          <p:nvPr/>
        </p:nvPicPr>
        <p:blipFill>
          <a:blip r:embed="rId1"/>
          <a:stretch>
            <a:fillRect/>
          </a:stretch>
        </p:blipFill>
        <p:spPr>
          <a:xfrm>
            <a:off x="250825" y="2581910"/>
            <a:ext cx="2932430" cy="3117850"/>
          </a:xfrm>
          <a:prstGeom prst="rect">
            <a:avLst/>
          </a:prstGeom>
          <a:noFill/>
          <a:ln w="9525">
            <a:noFill/>
          </a:ln>
        </p:spPr>
      </p:pic>
      <p:pic>
        <p:nvPicPr>
          <p:cNvPr id="130" name="图片 129"/>
          <p:cNvPicPr/>
          <p:nvPr/>
        </p:nvPicPr>
        <p:blipFill>
          <a:blip r:embed="rId2"/>
          <a:stretch>
            <a:fillRect/>
          </a:stretch>
        </p:blipFill>
        <p:spPr>
          <a:xfrm>
            <a:off x="3810000" y="2955925"/>
            <a:ext cx="3672205" cy="2369820"/>
          </a:xfrm>
          <a:prstGeom prst="rect">
            <a:avLst/>
          </a:prstGeom>
          <a:noFill/>
          <a:ln w="9525">
            <a:noFill/>
          </a:ln>
        </p:spPr>
      </p:pic>
      <p:pic>
        <p:nvPicPr>
          <p:cNvPr id="131" name="图片 130"/>
          <p:cNvPicPr/>
          <p:nvPr/>
        </p:nvPicPr>
        <p:blipFill>
          <a:blip r:embed="rId3"/>
          <a:stretch>
            <a:fillRect/>
          </a:stretch>
        </p:blipFill>
        <p:spPr>
          <a:xfrm>
            <a:off x="8108950" y="2955290"/>
            <a:ext cx="3646805" cy="237045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31"/>
                                        </p:tgtEl>
                                        <p:attrNameLst>
                                          <p:attrName>style.visibility</p:attrName>
                                        </p:attrNameLst>
                                      </p:cBhvr>
                                      <p:to>
                                        <p:strVal val="hidden"/>
                                      </p:to>
                                    </p:set>
                                  </p:childTnLst>
                                </p:cTn>
                              </p:par>
                              <p:par>
                                <p:cTn id="17" presetID="6" presetClass="emph" presetSubtype="0" fill="hold" nodeType="withEffect">
                                  <p:stCondLst>
                                    <p:cond delay="0"/>
                                  </p:stCondLst>
                                  <p:childTnLst>
                                    <p:animScale>
                                      <p:cBhvr>
                                        <p:cTn id="18" dur="2000" fill="hold"/>
                                        <p:tgtEl>
                                          <p:spTgt spid="13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p:nvPr/>
        </p:nvPicPr>
        <p:blipFill>
          <a:blip r:embed="rId1"/>
          <a:stretch>
            <a:fillRect/>
          </a:stretch>
        </p:blipFill>
        <p:spPr>
          <a:xfrm>
            <a:off x="301625" y="660400"/>
            <a:ext cx="4659630" cy="6108065"/>
          </a:xfrm>
          <a:prstGeom prst="rect">
            <a:avLst/>
          </a:prstGeom>
          <a:noFill/>
          <a:ln w="9525">
            <a:noFill/>
          </a:ln>
        </p:spPr>
      </p:pic>
      <p:grpSp>
        <p:nvGrpSpPr>
          <p:cNvPr id="11" name="组合 10"/>
          <p:cNvGrpSpPr/>
          <p:nvPr/>
        </p:nvGrpSpPr>
        <p:grpSpPr>
          <a:xfrm>
            <a:off x="5394960" y="711835"/>
            <a:ext cx="6337300" cy="3455670"/>
            <a:chOff x="8496" y="427"/>
            <a:chExt cx="9980" cy="5442"/>
          </a:xfrm>
        </p:grpSpPr>
        <p:pic>
          <p:nvPicPr>
            <p:cNvPr id="105" name="图片 104"/>
            <p:cNvPicPr/>
            <p:nvPr/>
          </p:nvPicPr>
          <p:blipFill>
            <a:blip r:embed="rId2"/>
            <a:srcRect b="9300"/>
            <a:stretch>
              <a:fillRect/>
            </a:stretch>
          </p:blipFill>
          <p:spPr>
            <a:xfrm>
              <a:off x="8496" y="427"/>
              <a:ext cx="9980" cy="5442"/>
            </a:xfrm>
            <a:prstGeom prst="rect">
              <a:avLst/>
            </a:prstGeom>
            <a:noFill/>
            <a:ln w="9525">
              <a:noFill/>
            </a:ln>
          </p:spPr>
        </p:pic>
        <p:sp>
          <p:nvSpPr>
            <p:cNvPr id="2" name="文本框 1"/>
            <p:cNvSpPr txBox="1"/>
            <p:nvPr/>
          </p:nvSpPr>
          <p:spPr>
            <a:xfrm>
              <a:off x="9620" y="874"/>
              <a:ext cx="100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巴西</a:t>
              </a:r>
              <a:endParaRPr lang="zh-CN" altLang="en-US" b="1">
                <a:solidFill>
                  <a:schemeClr val="tx1"/>
                </a:solidFill>
              </a:endParaRPr>
            </a:p>
          </p:txBody>
        </p:sp>
        <p:sp>
          <p:nvSpPr>
            <p:cNvPr id="3" name="文本框 2"/>
            <p:cNvSpPr txBox="1"/>
            <p:nvPr/>
          </p:nvSpPr>
          <p:spPr>
            <a:xfrm>
              <a:off x="10628" y="2420"/>
              <a:ext cx="100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越南</a:t>
              </a:r>
              <a:endParaRPr lang="zh-CN" altLang="en-US" b="1">
                <a:solidFill>
                  <a:schemeClr val="tx1"/>
                </a:solidFill>
              </a:endParaRPr>
            </a:p>
          </p:txBody>
        </p:sp>
        <p:sp>
          <p:nvSpPr>
            <p:cNvPr id="5" name="文本框 4"/>
            <p:cNvSpPr txBox="1"/>
            <p:nvPr/>
          </p:nvSpPr>
          <p:spPr>
            <a:xfrm>
              <a:off x="11445" y="3357"/>
              <a:ext cx="172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哥伦比亚</a:t>
              </a:r>
              <a:endParaRPr lang="zh-CN" altLang="en-US" b="1">
                <a:solidFill>
                  <a:schemeClr val="tx1"/>
                </a:solidFill>
              </a:endParaRPr>
            </a:p>
          </p:txBody>
        </p:sp>
        <p:sp>
          <p:nvSpPr>
            <p:cNvPr id="6" name="文本框 5"/>
            <p:cNvSpPr txBox="1"/>
            <p:nvPr/>
          </p:nvSpPr>
          <p:spPr>
            <a:xfrm>
              <a:off x="12442" y="2596"/>
              <a:ext cx="208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印度尼西亚</a:t>
              </a:r>
              <a:endParaRPr lang="zh-CN" altLang="en-US" b="1">
                <a:solidFill>
                  <a:schemeClr val="tx1"/>
                </a:solidFill>
              </a:endParaRPr>
            </a:p>
          </p:txBody>
        </p:sp>
        <p:sp>
          <p:nvSpPr>
            <p:cNvPr id="7" name="文本框 6"/>
            <p:cNvSpPr txBox="1"/>
            <p:nvPr/>
          </p:nvSpPr>
          <p:spPr>
            <a:xfrm>
              <a:off x="13557" y="3937"/>
              <a:ext cx="208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埃塞俄比亚</a:t>
              </a:r>
              <a:endParaRPr lang="zh-CN" altLang="en-US" b="1">
                <a:solidFill>
                  <a:schemeClr val="tx1"/>
                </a:solidFill>
              </a:endParaRPr>
            </a:p>
          </p:txBody>
        </p:sp>
        <p:sp>
          <p:nvSpPr>
            <p:cNvPr id="8" name="文本框 7"/>
            <p:cNvSpPr txBox="1"/>
            <p:nvPr/>
          </p:nvSpPr>
          <p:spPr>
            <a:xfrm>
              <a:off x="14800" y="3176"/>
              <a:ext cx="172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洪都拉斯</a:t>
              </a:r>
              <a:endParaRPr lang="zh-CN" altLang="en-US" b="1">
                <a:solidFill>
                  <a:schemeClr val="tx1"/>
                </a:solidFill>
              </a:endParaRPr>
            </a:p>
          </p:txBody>
        </p:sp>
        <p:sp>
          <p:nvSpPr>
            <p:cNvPr id="9" name="文本框 8"/>
            <p:cNvSpPr txBox="1"/>
            <p:nvPr/>
          </p:nvSpPr>
          <p:spPr>
            <a:xfrm>
              <a:off x="16125" y="3937"/>
              <a:ext cx="100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印度</a:t>
              </a:r>
              <a:endParaRPr lang="zh-CN" altLang="en-US" b="1">
                <a:solidFill>
                  <a:schemeClr val="tx1"/>
                </a:solidFill>
              </a:endParaRPr>
            </a:p>
          </p:txBody>
        </p:sp>
        <p:sp>
          <p:nvSpPr>
            <p:cNvPr id="10" name="文本框 9"/>
            <p:cNvSpPr txBox="1"/>
            <p:nvPr/>
          </p:nvSpPr>
          <p:spPr>
            <a:xfrm>
              <a:off x="17242" y="3937"/>
              <a:ext cx="1008" cy="5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b="1">
                  <a:solidFill>
                    <a:schemeClr val="tx1"/>
                  </a:solidFill>
                </a:rPr>
                <a:t>秘鲁</a:t>
              </a:r>
              <a:endParaRPr lang="zh-CN" altLang="en-US" b="1">
                <a:solidFill>
                  <a:schemeClr val="tx1"/>
                </a:solidFill>
              </a:endParaRPr>
            </a:p>
          </p:txBody>
        </p:sp>
      </p:grpSp>
      <p:sp>
        <p:nvSpPr>
          <p:cNvPr id="12" name="文本框 11"/>
          <p:cNvSpPr txBox="1"/>
          <p:nvPr/>
        </p:nvSpPr>
        <p:spPr>
          <a:xfrm>
            <a:off x="5394960" y="4906010"/>
            <a:ext cx="5694045" cy="1198880"/>
          </a:xfrm>
          <a:prstGeom prst="rect">
            <a:avLst/>
          </a:prstGeom>
          <a:noFill/>
        </p:spPr>
        <p:txBody>
          <a:bodyPr wrap="square" rtlCol="0">
            <a:spAutoFit/>
          </a:bodyPr>
          <a:lstStyle/>
          <a:p>
            <a:pPr fontAlgn="auto">
              <a:lnSpc>
                <a:spcPct val="150000"/>
              </a:lnSpc>
            </a:pPr>
            <a:r>
              <a:rPr lang="zh-CN" altLang="en-US" sz="2400" b="1">
                <a:solidFill>
                  <a:srgbClr val="FF0000"/>
                </a:solidFill>
              </a:rPr>
              <a:t>巴西的咖啡产量连续多年位居世界首位，全球有</a:t>
            </a:r>
            <a:r>
              <a:rPr lang="en-US" altLang="zh-CN" sz="2400" b="1">
                <a:solidFill>
                  <a:srgbClr val="FF0000"/>
                </a:solidFill>
              </a:rPr>
              <a:t>1/6</a:t>
            </a:r>
            <a:r>
              <a:rPr lang="zh-CN" altLang="en-US" sz="2400" b="1">
                <a:solidFill>
                  <a:srgbClr val="FF0000"/>
                </a:solidFill>
              </a:rPr>
              <a:t>的咖啡都出产于巴西。</a:t>
            </a:r>
            <a:endParaRPr lang="zh-CN" altLang="en-US" sz="2400" b="1">
              <a:solidFill>
                <a:srgbClr val="FF0000"/>
              </a:solidFill>
            </a:endParaRPr>
          </a:p>
        </p:txBody>
      </p:sp>
      <p:sp>
        <p:nvSpPr>
          <p:cNvPr id="13" name="文本框 12"/>
          <p:cNvSpPr txBox="1"/>
          <p:nvPr/>
        </p:nvSpPr>
        <p:spPr>
          <a:xfrm>
            <a:off x="551815" y="0"/>
            <a:ext cx="2218055" cy="583565"/>
          </a:xfrm>
          <a:prstGeom prst="rect">
            <a:avLst/>
          </a:prstGeom>
          <a:noFill/>
        </p:spPr>
        <p:txBody>
          <a:bodyPr wrap="none" rtlCol="0">
            <a:spAutoFit/>
          </a:bodyPr>
          <a:lstStyle/>
          <a:p>
            <a:r>
              <a:rPr lang="zh-CN" altLang="en-US" sz="3200" b="1">
                <a:latin typeface="华文中宋" panose="02010600040101010101" charset="-122"/>
                <a:ea typeface="华文中宋" panose="02010600040101010101" charset="-122"/>
              </a:rPr>
              <a:t>用数据说话</a:t>
            </a:r>
            <a:endParaRPr lang="zh-CN" altLang="en-US" sz="3200" b="1">
              <a:latin typeface="华文中宋" panose="02010600040101010101" charset="-122"/>
              <a:ea typeface="华文中宋" panose="020106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86105" y="0"/>
            <a:ext cx="2672080" cy="521970"/>
          </a:xfrm>
          <a:prstGeom prst="rect">
            <a:avLst/>
          </a:prstGeom>
          <a:noFill/>
        </p:spPr>
        <p:txBody>
          <a:bodyPr wrap="none" rtlCol="0">
            <a:spAutoFit/>
          </a:bodyPr>
          <a:lstStyle/>
          <a:p>
            <a:r>
              <a:rPr lang="zh-CN" altLang="en-US" sz="2800" b="1"/>
              <a:t>咖啡的世界运输</a:t>
            </a:r>
            <a:endParaRPr lang="zh-CN" altLang="en-US" sz="2800" b="1"/>
          </a:p>
        </p:txBody>
      </p:sp>
      <p:pic>
        <p:nvPicPr>
          <p:cNvPr id="13" name="图片 12" descr="IMG_2671"/>
          <p:cNvPicPr>
            <a:picLocks noChangeAspect="1"/>
          </p:cNvPicPr>
          <p:nvPr/>
        </p:nvPicPr>
        <p:blipFill>
          <a:blip r:embed="rId1">
            <a:lum contrast="42000"/>
          </a:blip>
          <a:srcRect l="63701" t="42176" r="9403" b="23361"/>
          <a:stretch>
            <a:fillRect/>
          </a:stretch>
        </p:blipFill>
        <p:spPr>
          <a:xfrm rot="5400000">
            <a:off x="6981190" y="1570990"/>
            <a:ext cx="5165090" cy="4965700"/>
          </a:xfrm>
          <a:prstGeom prst="rect">
            <a:avLst/>
          </a:prstGeom>
        </p:spPr>
      </p:pic>
      <p:sp>
        <p:nvSpPr>
          <p:cNvPr id="2" name="文本框 1"/>
          <p:cNvSpPr txBox="1"/>
          <p:nvPr/>
        </p:nvSpPr>
        <p:spPr>
          <a:xfrm>
            <a:off x="4392295" y="-130175"/>
            <a:ext cx="7867015" cy="1291590"/>
          </a:xfrm>
          <a:prstGeom prst="rect">
            <a:avLst/>
          </a:prstGeom>
          <a:noFill/>
        </p:spPr>
        <p:txBody>
          <a:bodyPr wrap="square" rtlCol="0">
            <a:spAutoFit/>
          </a:bodyPr>
          <a:lstStyle/>
          <a:p>
            <a:pPr fontAlgn="auto">
              <a:lnSpc>
                <a:spcPct val="150000"/>
              </a:lnSpc>
            </a:pPr>
            <a:r>
              <a:rPr lang="zh-CN" altLang="en-US" sz="2600" b="1">
                <a:latin typeface="华文行楷" panose="02010800040101010101" charset="-122"/>
                <a:ea typeface="华文行楷" panose="02010800040101010101" charset="-122"/>
              </a:rPr>
              <a:t>阅读地图册</a:t>
            </a:r>
            <a:r>
              <a:rPr lang="en-US" altLang="zh-CN" sz="2600" b="1">
                <a:latin typeface="华文行楷" panose="02010800040101010101" charset="-122"/>
                <a:ea typeface="华文行楷" panose="02010800040101010101" charset="-122"/>
              </a:rPr>
              <a:t>P28</a:t>
            </a:r>
            <a:r>
              <a:rPr lang="zh-CN" altLang="en-US" sz="2600" b="1">
                <a:latin typeface="华文行楷" panose="02010800040101010101" charset="-122"/>
                <a:ea typeface="华文行楷" panose="02010800040101010101" charset="-122"/>
              </a:rPr>
              <a:t>巴西地形图和巴西工农业分布图，对于巴西的城市分布特点你有什么发现吗？</a:t>
            </a:r>
            <a:endParaRPr lang="zh-CN" altLang="en-US" sz="2600" b="1">
              <a:latin typeface="华文行楷" panose="02010800040101010101" charset="-122"/>
              <a:ea typeface="华文行楷" panose="02010800040101010101" charset="-122"/>
            </a:endParaRPr>
          </a:p>
        </p:txBody>
      </p:sp>
      <p:sp>
        <p:nvSpPr>
          <p:cNvPr id="3" name="文本框 2"/>
          <p:cNvSpPr txBox="1"/>
          <p:nvPr/>
        </p:nvSpPr>
        <p:spPr>
          <a:xfrm>
            <a:off x="129540" y="803275"/>
            <a:ext cx="3997960" cy="1198880"/>
          </a:xfrm>
          <a:prstGeom prst="rect">
            <a:avLst/>
          </a:prstGeom>
          <a:noFill/>
        </p:spPr>
        <p:txBody>
          <a:bodyPr wrap="square" rtlCol="0">
            <a:spAutoFit/>
          </a:bodyPr>
          <a:lstStyle/>
          <a:p>
            <a:pPr fontAlgn="auto">
              <a:lnSpc>
                <a:spcPct val="150000"/>
              </a:lnSpc>
            </a:pPr>
            <a:r>
              <a:rPr lang="zh-CN" altLang="en-US" sz="2400" b="1">
                <a:solidFill>
                  <a:srgbClr val="FF0000"/>
                </a:solidFill>
                <a:latin typeface="微软雅黑" panose="020B0503020204020204" charset="-122"/>
                <a:ea typeface="微软雅黑" panose="020B0503020204020204" charset="-122"/>
              </a:rPr>
              <a:t>主要分布在巴西的东南沿海（大西洋沿岸）地区</a:t>
            </a:r>
            <a:endParaRPr lang="zh-CN" altLang="en-US" sz="2400" b="1">
              <a:solidFill>
                <a:srgbClr val="FF0000"/>
              </a:solidFill>
              <a:latin typeface="微软雅黑" panose="020B0503020204020204" charset="-122"/>
              <a:ea typeface="微软雅黑" panose="020B0503020204020204" charset="-122"/>
            </a:endParaRPr>
          </a:p>
        </p:txBody>
      </p:sp>
      <p:sp>
        <p:nvSpPr>
          <p:cNvPr id="4" name="文本框 3"/>
          <p:cNvSpPr txBox="1"/>
          <p:nvPr/>
        </p:nvSpPr>
        <p:spPr>
          <a:xfrm>
            <a:off x="4392295" y="1340485"/>
            <a:ext cx="1596390" cy="737235"/>
          </a:xfrm>
          <a:prstGeom prst="rect">
            <a:avLst/>
          </a:prstGeom>
          <a:noFill/>
        </p:spPr>
        <p:txBody>
          <a:bodyPr wrap="square" rtlCol="0">
            <a:spAutoFit/>
          </a:bodyPr>
          <a:lstStyle/>
          <a:p>
            <a:pPr fontAlgn="auto">
              <a:lnSpc>
                <a:spcPct val="150000"/>
              </a:lnSpc>
            </a:pPr>
            <a:r>
              <a:rPr lang="zh-CN" sz="2800" b="1">
                <a:solidFill>
                  <a:schemeClr val="accent4">
                    <a:lumMod val="75000"/>
                  </a:schemeClr>
                </a:solidFill>
                <a:latin typeface="华文行楷" panose="02010800040101010101" charset="-122"/>
                <a:ea typeface="华文行楷" panose="02010800040101010101" charset="-122"/>
              </a:rPr>
              <a:t>为什么？</a:t>
            </a:r>
            <a:endParaRPr lang="zh-CN" sz="2800" b="1">
              <a:solidFill>
                <a:schemeClr val="accent4">
                  <a:lumMod val="75000"/>
                </a:schemeClr>
              </a:solidFill>
              <a:latin typeface="华文行楷" panose="02010800040101010101" charset="-122"/>
              <a:ea typeface="华文行楷" panose="02010800040101010101" charset="-122"/>
            </a:endParaRPr>
          </a:p>
        </p:txBody>
      </p:sp>
      <p:sp>
        <p:nvSpPr>
          <p:cNvPr id="5" name="椭圆 4"/>
          <p:cNvSpPr/>
          <p:nvPr/>
        </p:nvSpPr>
        <p:spPr>
          <a:xfrm>
            <a:off x="199390" y="4711700"/>
            <a:ext cx="1551940" cy="1551940"/>
          </a:xfrm>
          <a:prstGeom prst="ellipse">
            <a:avLst/>
          </a:prstGeom>
          <a:solidFill>
            <a:srgbClr val="00B050"/>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交通便利</a:t>
            </a:r>
            <a:endParaRPr lang="zh-CN" altLang="en-US" sz="2800" b="1"/>
          </a:p>
        </p:txBody>
      </p:sp>
      <p:sp>
        <p:nvSpPr>
          <p:cNvPr id="6" name="椭圆 5"/>
          <p:cNvSpPr/>
          <p:nvPr/>
        </p:nvSpPr>
        <p:spPr>
          <a:xfrm>
            <a:off x="2174875" y="2404745"/>
            <a:ext cx="1551940" cy="1551940"/>
          </a:xfrm>
          <a:prstGeom prst="ellipse">
            <a:avLst/>
          </a:prstGeom>
          <a:solidFill>
            <a:srgbClr val="00B050"/>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工业发达</a:t>
            </a:r>
            <a:endParaRPr lang="zh-CN" altLang="en-US" sz="2800" b="1"/>
          </a:p>
        </p:txBody>
      </p:sp>
      <p:sp>
        <p:nvSpPr>
          <p:cNvPr id="7" name="椭圆 6"/>
          <p:cNvSpPr/>
          <p:nvPr/>
        </p:nvSpPr>
        <p:spPr>
          <a:xfrm>
            <a:off x="182880" y="2404745"/>
            <a:ext cx="1551940" cy="1551940"/>
          </a:xfrm>
          <a:prstGeom prst="ellipse">
            <a:avLst/>
          </a:prstGeom>
          <a:solidFill>
            <a:srgbClr val="00B050"/>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靠近原料</a:t>
            </a:r>
            <a:endParaRPr lang="zh-CN" altLang="en-US" sz="2800" b="1"/>
          </a:p>
        </p:txBody>
      </p:sp>
      <p:pic>
        <p:nvPicPr>
          <p:cNvPr id="8" name="图片 7" descr="IMG_1131(20211205-180633)"/>
          <p:cNvPicPr>
            <a:picLocks noChangeAspect="1"/>
          </p:cNvPicPr>
          <p:nvPr/>
        </p:nvPicPr>
        <p:blipFill>
          <a:blip r:embed="rId2"/>
          <a:stretch>
            <a:fillRect/>
          </a:stretch>
        </p:blipFill>
        <p:spPr>
          <a:xfrm>
            <a:off x="7080885" y="1253490"/>
            <a:ext cx="4885055" cy="5439410"/>
          </a:xfrm>
          <a:prstGeom prst="rect">
            <a:avLst/>
          </a:prstGeom>
        </p:spPr>
      </p:pic>
      <p:pic>
        <p:nvPicPr>
          <p:cNvPr id="12" name="图片 11" descr="IMG_1133(20211205-192330)"/>
          <p:cNvPicPr>
            <a:picLocks noChangeAspect="1"/>
          </p:cNvPicPr>
          <p:nvPr/>
        </p:nvPicPr>
        <p:blipFill>
          <a:blip r:embed="rId3"/>
          <a:stretch>
            <a:fillRect/>
          </a:stretch>
        </p:blipFill>
        <p:spPr>
          <a:xfrm>
            <a:off x="7005320" y="1167130"/>
            <a:ext cx="5041265" cy="5611495"/>
          </a:xfrm>
          <a:prstGeom prst="rect">
            <a:avLst/>
          </a:prstGeom>
        </p:spPr>
      </p:pic>
      <p:sp>
        <p:nvSpPr>
          <p:cNvPr id="14" name="矩形 13"/>
          <p:cNvSpPr/>
          <p:nvPr/>
        </p:nvSpPr>
        <p:spPr>
          <a:xfrm>
            <a:off x="9897745" y="5962015"/>
            <a:ext cx="1735455" cy="479425"/>
          </a:xfrm>
          <a:prstGeom prst="rect">
            <a:avLst/>
          </a:prstGeom>
          <a:noFill/>
          <a:ln w="5715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295765" y="4906645"/>
            <a:ext cx="226695" cy="2266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9806305" y="4318635"/>
            <a:ext cx="226695" cy="2266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0033000" y="4157980"/>
            <a:ext cx="226695" cy="2266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0744200" y="3154045"/>
            <a:ext cx="226695" cy="22669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174875" y="4711700"/>
            <a:ext cx="1551940" cy="1551940"/>
          </a:xfrm>
          <a:prstGeom prst="ellipse">
            <a:avLst/>
          </a:prstGeom>
          <a:solidFill>
            <a:srgbClr val="00B050"/>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人口稠密</a:t>
            </a:r>
            <a:endParaRPr lang="zh-CN" altLang="en-US" sz="2800" b="1"/>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bldLvl="0" animBg="1"/>
      <p:bldP spid="6" grpId="0" bldLvl="0" animBg="1"/>
      <p:bldP spid="7" grpId="0" bldLvl="0" animBg="1"/>
      <p:bldP spid="14" grpId="0" animBg="1"/>
      <p:bldP spid="15" grpId="0" animBg="1"/>
      <p:bldP spid="16" grpId="0" animBg="1"/>
      <p:bldP spid="17" grpId="0" animBg="1"/>
      <p:bldP spid="18" grpId="0" animBg="1"/>
      <p:bldP spid="1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IMG_1133(20211205-192330)"/>
          <p:cNvPicPr>
            <a:picLocks noChangeAspect="1"/>
          </p:cNvPicPr>
          <p:nvPr/>
        </p:nvPicPr>
        <p:blipFill>
          <a:blip r:embed="rId1"/>
          <a:stretch>
            <a:fillRect/>
          </a:stretch>
        </p:blipFill>
        <p:spPr>
          <a:xfrm>
            <a:off x="60960" y="1383665"/>
            <a:ext cx="4767580" cy="5306695"/>
          </a:xfrm>
          <a:prstGeom prst="rect">
            <a:avLst/>
          </a:prstGeom>
        </p:spPr>
      </p:pic>
      <p:sp>
        <p:nvSpPr>
          <p:cNvPr id="21" name="文本框 20"/>
          <p:cNvSpPr txBox="1"/>
          <p:nvPr/>
        </p:nvSpPr>
        <p:spPr>
          <a:xfrm>
            <a:off x="0" y="-52070"/>
            <a:ext cx="6666865" cy="1291590"/>
          </a:xfrm>
          <a:prstGeom prst="rect">
            <a:avLst/>
          </a:prstGeom>
          <a:noFill/>
        </p:spPr>
        <p:txBody>
          <a:bodyPr wrap="square" rtlCol="0">
            <a:spAutoFit/>
          </a:bodyPr>
          <a:lstStyle/>
          <a:p>
            <a:pPr fontAlgn="auto">
              <a:lnSpc>
                <a:spcPct val="150000"/>
              </a:lnSpc>
            </a:pPr>
            <a:r>
              <a:rPr lang="zh-CN" altLang="en-US" sz="2600" b="1">
                <a:latin typeface="华文行楷" panose="02010800040101010101" charset="-122"/>
                <a:ea typeface="华文行楷" panose="02010800040101010101" charset="-122"/>
              </a:rPr>
              <a:t>在巴西，有这么一座城市，它虽然不位于东南沿海，但是它对于巴西很重要。</a:t>
            </a:r>
            <a:endParaRPr lang="zh-CN" altLang="en-US" sz="2600" b="1">
              <a:latin typeface="华文行楷" panose="02010800040101010101" charset="-122"/>
              <a:ea typeface="华文行楷" panose="02010800040101010101" charset="-122"/>
            </a:endParaRPr>
          </a:p>
        </p:txBody>
      </p:sp>
      <p:sp>
        <p:nvSpPr>
          <p:cNvPr id="22" name="矩形 21"/>
          <p:cNvSpPr/>
          <p:nvPr/>
        </p:nvSpPr>
        <p:spPr>
          <a:xfrm>
            <a:off x="2249170" y="3232785"/>
            <a:ext cx="889635" cy="558165"/>
          </a:xfrm>
          <a:prstGeom prst="rect">
            <a:avLst/>
          </a:prstGeom>
          <a:noFill/>
          <a:ln w="57150">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2" name="图片 131"/>
          <p:cNvPicPr/>
          <p:nvPr/>
        </p:nvPicPr>
        <p:blipFill>
          <a:blip r:embed="rId2"/>
          <a:stretch>
            <a:fillRect/>
          </a:stretch>
        </p:blipFill>
        <p:spPr>
          <a:xfrm>
            <a:off x="5702300" y="1938655"/>
            <a:ext cx="6053455" cy="4681220"/>
          </a:xfrm>
          <a:prstGeom prst="rect">
            <a:avLst/>
          </a:prstGeom>
          <a:noFill/>
          <a:ln w="9525">
            <a:noFill/>
          </a:ln>
        </p:spPr>
      </p:pic>
      <p:pic>
        <p:nvPicPr>
          <p:cNvPr id="134" name="图片 133"/>
          <p:cNvPicPr/>
          <p:nvPr/>
        </p:nvPicPr>
        <p:blipFill>
          <a:blip r:embed="rId3"/>
          <a:stretch>
            <a:fillRect/>
          </a:stretch>
        </p:blipFill>
        <p:spPr>
          <a:xfrm>
            <a:off x="450215" y="1331595"/>
            <a:ext cx="3989705" cy="5505450"/>
          </a:xfrm>
          <a:prstGeom prst="rect">
            <a:avLst/>
          </a:prstGeom>
          <a:noFill/>
          <a:ln w="9525">
            <a:noFill/>
          </a:ln>
        </p:spPr>
      </p:pic>
      <p:sp>
        <p:nvSpPr>
          <p:cNvPr id="23" name="文本框 22"/>
          <p:cNvSpPr txBox="1"/>
          <p:nvPr/>
        </p:nvSpPr>
        <p:spPr>
          <a:xfrm>
            <a:off x="5701665" y="0"/>
            <a:ext cx="6581775" cy="2306955"/>
          </a:xfrm>
          <a:prstGeom prst="rect">
            <a:avLst/>
          </a:prstGeom>
          <a:solidFill>
            <a:schemeClr val="bg1"/>
          </a:solidFill>
        </p:spPr>
        <p:txBody>
          <a:bodyPr wrap="square" rtlCol="0">
            <a:spAutoFit/>
          </a:bodyPr>
          <a:lstStyle/>
          <a:p>
            <a:pPr algn="ctr" fontAlgn="auto">
              <a:lnSpc>
                <a:spcPct val="150000"/>
              </a:lnSpc>
            </a:pPr>
            <a:r>
              <a:rPr lang="zh-CN" altLang="en-US" sz="2400" b="1">
                <a:solidFill>
                  <a:srgbClr val="FF0000"/>
                </a:solidFill>
              </a:rPr>
              <a:t>巴西利亚</a:t>
            </a:r>
            <a:r>
              <a:rPr lang="en-US" altLang="zh-CN" sz="2400" b="1"/>
              <a:t>——</a:t>
            </a:r>
            <a:r>
              <a:rPr lang="zh-CN" altLang="en-US" sz="2400" b="1"/>
              <a:t>一座年轻的首都</a:t>
            </a:r>
            <a:endParaRPr lang="zh-CN" altLang="en-US" sz="2400" b="1"/>
          </a:p>
          <a:p>
            <a:pPr algn="l" fontAlgn="auto">
              <a:lnSpc>
                <a:spcPct val="150000"/>
              </a:lnSpc>
            </a:pPr>
            <a:r>
              <a:rPr lang="en-US" altLang="zh-CN" sz="2400"/>
              <a:t>     </a:t>
            </a:r>
            <a:r>
              <a:rPr lang="zh-CN" altLang="en-US" sz="2400"/>
              <a:t>地处巴西高原的巴西利亚于</a:t>
            </a:r>
            <a:r>
              <a:rPr lang="en-US" altLang="zh-CN" sz="2400"/>
              <a:t>1960</a:t>
            </a:r>
            <a:r>
              <a:rPr lang="zh-CN" altLang="en-US" sz="2400"/>
              <a:t>年成为了巴西的</a:t>
            </a:r>
            <a:r>
              <a:rPr lang="zh-CN" altLang="en-US" sz="2400" b="1"/>
              <a:t>首都</a:t>
            </a:r>
            <a:r>
              <a:rPr lang="zh-CN" altLang="en-US" sz="2400"/>
              <a:t>，它是巴西政府为合理安排经济布局而使得沿海和内陆均衡发展的产物。</a:t>
            </a:r>
            <a:endParaRPr lang="zh-CN" altLang="en-US" sz="24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1308735"/>
            <a:ext cx="4712970" cy="5671820"/>
            <a:chOff x="0" y="1155"/>
            <a:chExt cx="8040" cy="9645"/>
          </a:xfrm>
        </p:grpSpPr>
        <p:pic>
          <p:nvPicPr>
            <p:cNvPr id="135" name="图片 134"/>
            <p:cNvPicPr/>
            <p:nvPr/>
          </p:nvPicPr>
          <p:blipFill>
            <a:blip r:embed="rId1"/>
            <a:stretch>
              <a:fillRect/>
            </a:stretch>
          </p:blipFill>
          <p:spPr>
            <a:xfrm>
              <a:off x="0" y="1155"/>
              <a:ext cx="8040" cy="9645"/>
            </a:xfrm>
            <a:prstGeom prst="rect">
              <a:avLst/>
            </a:prstGeom>
            <a:noFill/>
            <a:ln w="9525">
              <a:noFill/>
            </a:ln>
          </p:spPr>
        </p:pic>
        <p:pic>
          <p:nvPicPr>
            <p:cNvPr id="136" name="图片 135"/>
            <p:cNvPicPr/>
            <p:nvPr/>
          </p:nvPicPr>
          <p:blipFill>
            <a:blip r:embed="rId2"/>
            <a:stretch>
              <a:fillRect/>
            </a:stretch>
          </p:blipFill>
          <p:spPr>
            <a:xfrm>
              <a:off x="0" y="7598"/>
              <a:ext cx="2631" cy="3202"/>
            </a:xfrm>
            <a:prstGeom prst="rect">
              <a:avLst/>
            </a:prstGeom>
            <a:noFill/>
            <a:ln w="9525">
              <a:noFill/>
            </a:ln>
          </p:spPr>
        </p:pic>
      </p:grpSp>
      <p:sp>
        <p:nvSpPr>
          <p:cNvPr id="3" name="文本框 2"/>
          <p:cNvSpPr txBox="1"/>
          <p:nvPr/>
        </p:nvSpPr>
        <p:spPr>
          <a:xfrm>
            <a:off x="0" y="0"/>
            <a:ext cx="5614035" cy="2861310"/>
          </a:xfrm>
          <a:prstGeom prst="rect">
            <a:avLst/>
          </a:prstGeom>
          <a:solidFill>
            <a:schemeClr val="bg1"/>
          </a:solidFill>
        </p:spPr>
        <p:txBody>
          <a:bodyPr wrap="square" rtlCol="0">
            <a:spAutoFit/>
          </a:bodyPr>
          <a:lstStyle/>
          <a:p>
            <a:pPr algn="ctr" fontAlgn="auto">
              <a:lnSpc>
                <a:spcPct val="150000"/>
              </a:lnSpc>
            </a:pPr>
            <a:r>
              <a:rPr lang="zh-CN" altLang="en-US" sz="2400" b="1">
                <a:solidFill>
                  <a:srgbClr val="FF0000"/>
                </a:solidFill>
              </a:rPr>
              <a:t>里约热内卢</a:t>
            </a:r>
            <a:endParaRPr lang="zh-CN" altLang="en-US" sz="2400" b="1"/>
          </a:p>
          <a:p>
            <a:pPr fontAlgn="auto">
              <a:lnSpc>
                <a:spcPct val="150000"/>
              </a:lnSpc>
            </a:pPr>
            <a:r>
              <a:rPr lang="en-US" altLang="zh-CN" sz="2400"/>
              <a:t>     </a:t>
            </a:r>
            <a:r>
              <a:rPr lang="zh-CN" sz="2400"/>
              <a:t>地处东南沿海的里约热内卢在</a:t>
            </a:r>
            <a:r>
              <a:rPr lang="en-US" altLang="zh-CN" sz="2400"/>
              <a:t>1960</a:t>
            </a:r>
            <a:r>
              <a:rPr lang="zh-CN" altLang="en-US" sz="2400"/>
              <a:t>年前一直是巴西的首都，它是巴西的</a:t>
            </a:r>
            <a:r>
              <a:rPr lang="zh-CN" altLang="en-US" sz="2400" b="1"/>
              <a:t>最大港口、全国文化、工业、商业和金融中心</a:t>
            </a:r>
            <a:r>
              <a:rPr lang="zh-CN" altLang="en-US" sz="2400"/>
              <a:t>，也是巴西的</a:t>
            </a:r>
            <a:r>
              <a:rPr lang="zh-CN" altLang="en-US" sz="2400" b="1"/>
              <a:t>第二大城市</a:t>
            </a:r>
            <a:r>
              <a:rPr lang="zh-CN" altLang="en-US" sz="2400"/>
              <a:t>。</a:t>
            </a:r>
            <a:endParaRPr lang="zh-CN" altLang="en-US" sz="2400"/>
          </a:p>
        </p:txBody>
      </p:sp>
      <p:pic>
        <p:nvPicPr>
          <p:cNvPr id="137" name="图片 136"/>
          <p:cNvPicPr/>
          <p:nvPr/>
        </p:nvPicPr>
        <p:blipFill>
          <a:blip r:embed="rId3"/>
          <a:stretch>
            <a:fillRect/>
          </a:stretch>
        </p:blipFill>
        <p:spPr>
          <a:xfrm>
            <a:off x="6252845" y="1373505"/>
            <a:ext cx="4431665" cy="5484495"/>
          </a:xfrm>
          <a:prstGeom prst="rect">
            <a:avLst/>
          </a:prstGeom>
          <a:noFill/>
          <a:ln w="9525">
            <a:noFill/>
          </a:ln>
        </p:spPr>
      </p:pic>
      <p:sp>
        <p:nvSpPr>
          <p:cNvPr id="4" name="文本框 3"/>
          <p:cNvSpPr txBox="1"/>
          <p:nvPr/>
        </p:nvSpPr>
        <p:spPr>
          <a:xfrm>
            <a:off x="6144260" y="0"/>
            <a:ext cx="5038725" cy="2306955"/>
          </a:xfrm>
          <a:prstGeom prst="rect">
            <a:avLst/>
          </a:prstGeom>
          <a:solidFill>
            <a:schemeClr val="bg1"/>
          </a:solidFill>
        </p:spPr>
        <p:txBody>
          <a:bodyPr wrap="square" rtlCol="0">
            <a:spAutoFit/>
          </a:bodyPr>
          <a:lstStyle/>
          <a:p>
            <a:pPr algn="ctr" fontAlgn="auto">
              <a:lnSpc>
                <a:spcPct val="150000"/>
              </a:lnSpc>
            </a:pPr>
            <a:r>
              <a:rPr lang="zh-CN" altLang="en-US" sz="2400" b="1">
                <a:solidFill>
                  <a:srgbClr val="FF0000"/>
                </a:solidFill>
              </a:rPr>
              <a:t>圣保罗</a:t>
            </a:r>
            <a:endParaRPr lang="zh-CN" altLang="en-US" sz="2400" b="1">
              <a:solidFill>
                <a:srgbClr val="FF0000"/>
              </a:solidFill>
            </a:endParaRPr>
          </a:p>
          <a:p>
            <a:pPr fontAlgn="auto">
              <a:lnSpc>
                <a:spcPct val="150000"/>
              </a:lnSpc>
            </a:pPr>
            <a:r>
              <a:rPr lang="en-US" altLang="zh-CN" sz="2400"/>
              <a:t>     </a:t>
            </a:r>
            <a:r>
              <a:rPr lang="zh-CN" altLang="en-US" sz="2400"/>
              <a:t>同样</a:t>
            </a:r>
            <a:r>
              <a:rPr lang="zh-CN" sz="2400"/>
              <a:t>地处东南沿海的圣保罗是巴西最大的综合性工业城市，是</a:t>
            </a:r>
            <a:r>
              <a:rPr lang="zh-CN" sz="2400" b="1"/>
              <a:t>巴西乃至南半球最大的城市</a:t>
            </a:r>
            <a:r>
              <a:rPr lang="zh-CN" altLang="en-US" sz="2400"/>
              <a:t>。</a:t>
            </a:r>
            <a:endParaRPr lang="zh-CN" altLang="en-US" sz="2400"/>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05885" y="-17145"/>
            <a:ext cx="3840480" cy="583565"/>
          </a:xfrm>
          <a:prstGeom prst="rect">
            <a:avLst/>
          </a:prstGeom>
          <a:noFill/>
        </p:spPr>
        <p:txBody>
          <a:bodyPr wrap="none" rtlCol="0">
            <a:spAutoFit/>
          </a:bodyPr>
          <a:lstStyle/>
          <a:p>
            <a:r>
              <a:rPr lang="en-US" altLang="zh-CN" sz="3200" b="1"/>
              <a:t>“</a:t>
            </a:r>
            <a:r>
              <a:rPr lang="zh-CN" altLang="en-US" sz="3200" b="1"/>
              <a:t>咖啡王国</a:t>
            </a:r>
            <a:r>
              <a:rPr lang="en-US" altLang="zh-CN" sz="3200" b="1"/>
              <a:t>”——</a:t>
            </a:r>
            <a:r>
              <a:rPr lang="zh-CN" altLang="en-US" sz="3200" b="1"/>
              <a:t>巴西</a:t>
            </a:r>
            <a:endParaRPr lang="en-US" altLang="zh-CN" sz="3200" b="1"/>
          </a:p>
        </p:txBody>
      </p:sp>
      <p:sp>
        <p:nvSpPr>
          <p:cNvPr id="9" name="文本框 8"/>
          <p:cNvSpPr txBox="1"/>
          <p:nvPr/>
        </p:nvSpPr>
        <p:spPr>
          <a:xfrm>
            <a:off x="130175" y="1417955"/>
            <a:ext cx="3434080" cy="460375"/>
          </a:xfrm>
          <a:prstGeom prst="rect">
            <a:avLst/>
          </a:prstGeom>
          <a:noFill/>
        </p:spPr>
        <p:txBody>
          <a:bodyPr wrap="none" rtlCol="0">
            <a:spAutoFit/>
          </a:bodyPr>
          <a:lstStyle/>
          <a:p>
            <a:r>
              <a:rPr lang="en-US" altLang="zh-CN" sz="2400"/>
              <a:t>“</a:t>
            </a:r>
            <a:r>
              <a:rPr lang="zh-CN" altLang="en-US" sz="2400"/>
              <a:t>人种大熔炉</a:t>
            </a:r>
            <a:r>
              <a:rPr lang="en-US" altLang="zh-CN" sz="2400"/>
              <a:t>”</a:t>
            </a:r>
            <a:r>
              <a:rPr lang="zh-CN" altLang="en-US" sz="2400"/>
              <a:t>，葡萄牙语</a:t>
            </a:r>
            <a:endParaRPr lang="zh-CN" altLang="en-US" sz="2400"/>
          </a:p>
        </p:txBody>
      </p:sp>
      <p:sp>
        <p:nvSpPr>
          <p:cNvPr id="10" name="文本框 9"/>
          <p:cNvSpPr txBox="1"/>
          <p:nvPr/>
        </p:nvSpPr>
        <p:spPr>
          <a:xfrm>
            <a:off x="68580" y="764540"/>
            <a:ext cx="2514600" cy="521970"/>
          </a:xfrm>
          <a:prstGeom prst="rect">
            <a:avLst/>
          </a:prstGeom>
          <a:noFill/>
        </p:spPr>
        <p:txBody>
          <a:bodyPr wrap="none" rtlCol="0">
            <a:spAutoFit/>
          </a:bodyPr>
          <a:lstStyle/>
          <a:p>
            <a:r>
              <a:rPr lang="zh-CN" altLang="en-US" sz="2800" b="1"/>
              <a:t>一</a:t>
            </a:r>
            <a:r>
              <a:rPr lang="en-US" altLang="zh-CN" sz="2800" b="1"/>
              <a:t>. </a:t>
            </a:r>
            <a:r>
              <a:rPr lang="zh-CN" altLang="en-US" sz="2800" b="1"/>
              <a:t>咖啡种植者</a:t>
            </a:r>
            <a:endParaRPr lang="zh-CN" altLang="en-US" sz="2800" b="1"/>
          </a:p>
        </p:txBody>
      </p:sp>
      <p:sp>
        <p:nvSpPr>
          <p:cNvPr id="12" name="文本框 11"/>
          <p:cNvSpPr txBox="1"/>
          <p:nvPr/>
        </p:nvSpPr>
        <p:spPr>
          <a:xfrm>
            <a:off x="68580" y="2009775"/>
            <a:ext cx="2870200" cy="521970"/>
          </a:xfrm>
          <a:prstGeom prst="rect">
            <a:avLst/>
          </a:prstGeom>
          <a:noFill/>
        </p:spPr>
        <p:txBody>
          <a:bodyPr wrap="none" rtlCol="0">
            <a:spAutoFit/>
          </a:bodyPr>
          <a:lstStyle/>
          <a:p>
            <a:r>
              <a:rPr lang="zh-CN" altLang="en-US" sz="2800" b="1"/>
              <a:t>二</a:t>
            </a:r>
            <a:r>
              <a:rPr lang="en-US" altLang="zh-CN" sz="2800" b="1"/>
              <a:t>. </a:t>
            </a:r>
            <a:r>
              <a:rPr lang="zh-CN" altLang="en-US" sz="2800" b="1"/>
              <a:t>咖啡种植环境</a:t>
            </a:r>
            <a:endParaRPr lang="zh-CN" altLang="en-US" sz="2800" b="1"/>
          </a:p>
        </p:txBody>
      </p:sp>
      <p:sp>
        <p:nvSpPr>
          <p:cNvPr id="13" name="文本框 12"/>
          <p:cNvSpPr txBox="1"/>
          <p:nvPr/>
        </p:nvSpPr>
        <p:spPr>
          <a:xfrm>
            <a:off x="130175" y="2663190"/>
            <a:ext cx="5974080" cy="460375"/>
          </a:xfrm>
          <a:prstGeom prst="rect">
            <a:avLst/>
          </a:prstGeom>
          <a:noFill/>
        </p:spPr>
        <p:txBody>
          <a:bodyPr wrap="none" rtlCol="0">
            <a:spAutoFit/>
          </a:bodyPr>
          <a:lstStyle/>
          <a:p>
            <a:r>
              <a:rPr lang="zh-CN" sz="2400" b="1"/>
              <a:t>地理位置：</a:t>
            </a:r>
            <a:r>
              <a:rPr lang="zh-CN" sz="2400"/>
              <a:t>大部分位于南半球，热带范围广</a:t>
            </a:r>
            <a:endParaRPr lang="zh-CN" sz="2400"/>
          </a:p>
        </p:txBody>
      </p:sp>
      <p:sp>
        <p:nvSpPr>
          <p:cNvPr id="14" name="文本框 13"/>
          <p:cNvSpPr txBox="1"/>
          <p:nvPr/>
        </p:nvSpPr>
        <p:spPr>
          <a:xfrm>
            <a:off x="130175" y="4707890"/>
            <a:ext cx="1097280" cy="460375"/>
          </a:xfrm>
          <a:prstGeom prst="rect">
            <a:avLst/>
          </a:prstGeom>
          <a:noFill/>
        </p:spPr>
        <p:txBody>
          <a:bodyPr wrap="none" rtlCol="0">
            <a:spAutoFit/>
          </a:bodyPr>
          <a:lstStyle/>
          <a:p>
            <a:r>
              <a:rPr lang="zh-CN" sz="2400" b="1"/>
              <a:t>地形：</a:t>
            </a:r>
            <a:endParaRPr lang="zh-CN" sz="2400"/>
          </a:p>
        </p:txBody>
      </p:sp>
      <p:sp>
        <p:nvSpPr>
          <p:cNvPr id="15" name="左大括号 14"/>
          <p:cNvSpPr/>
          <p:nvPr/>
        </p:nvSpPr>
        <p:spPr>
          <a:xfrm>
            <a:off x="1071245" y="3542030"/>
            <a:ext cx="156210" cy="28016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1227455" y="3685540"/>
            <a:ext cx="1402080" cy="460375"/>
          </a:xfrm>
          <a:prstGeom prst="rect">
            <a:avLst/>
          </a:prstGeom>
          <a:noFill/>
        </p:spPr>
        <p:txBody>
          <a:bodyPr wrap="none" rtlCol="0">
            <a:spAutoFit/>
          </a:bodyPr>
          <a:lstStyle/>
          <a:p>
            <a:r>
              <a:rPr lang="zh-CN" sz="2400" b="1"/>
              <a:t>适宜种植</a:t>
            </a:r>
            <a:endParaRPr lang="zh-CN" sz="2400"/>
          </a:p>
        </p:txBody>
      </p:sp>
      <p:sp>
        <p:nvSpPr>
          <p:cNvPr id="17" name="左大括号 16"/>
          <p:cNvSpPr/>
          <p:nvPr/>
        </p:nvSpPr>
        <p:spPr>
          <a:xfrm>
            <a:off x="2707005" y="3398520"/>
            <a:ext cx="138430" cy="106299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8" name="文本框 17"/>
          <p:cNvSpPr txBox="1"/>
          <p:nvPr/>
        </p:nvSpPr>
        <p:spPr>
          <a:xfrm>
            <a:off x="2922905" y="3285490"/>
            <a:ext cx="2621280" cy="460375"/>
          </a:xfrm>
          <a:prstGeom prst="rect">
            <a:avLst/>
          </a:prstGeom>
          <a:noFill/>
        </p:spPr>
        <p:txBody>
          <a:bodyPr wrap="none" rtlCol="0">
            <a:spAutoFit/>
          </a:bodyPr>
          <a:lstStyle/>
          <a:p>
            <a:r>
              <a:rPr lang="zh-CN" sz="2400"/>
              <a:t>东部沿海狭长平原</a:t>
            </a:r>
            <a:endParaRPr lang="zh-CN" sz="2400"/>
          </a:p>
        </p:txBody>
      </p:sp>
      <p:sp>
        <p:nvSpPr>
          <p:cNvPr id="19" name="文本框 18"/>
          <p:cNvSpPr txBox="1"/>
          <p:nvPr/>
        </p:nvSpPr>
        <p:spPr>
          <a:xfrm>
            <a:off x="2922905" y="3908425"/>
            <a:ext cx="4371340" cy="553085"/>
          </a:xfrm>
          <a:prstGeom prst="rect">
            <a:avLst/>
          </a:prstGeom>
          <a:noFill/>
        </p:spPr>
        <p:txBody>
          <a:bodyPr wrap="square" rtlCol="0">
            <a:spAutoFit/>
          </a:bodyPr>
          <a:lstStyle/>
          <a:p>
            <a:pPr fontAlgn="auto">
              <a:lnSpc>
                <a:spcPct val="125000"/>
              </a:lnSpc>
            </a:pPr>
            <a:r>
              <a:rPr lang="zh-CN" sz="2400"/>
              <a:t>巴西高原</a:t>
            </a:r>
            <a:r>
              <a:rPr lang="en-US" altLang="zh-CN" sz="2400"/>
              <a:t>—</a:t>
            </a:r>
            <a:r>
              <a:rPr lang="zh-CN" altLang="en-US" sz="2400"/>
              <a:t>世界面积最大高原</a:t>
            </a:r>
            <a:endParaRPr lang="zh-CN" altLang="en-US" sz="2400"/>
          </a:p>
        </p:txBody>
      </p:sp>
      <p:sp>
        <p:nvSpPr>
          <p:cNvPr id="20" name="文本框 19"/>
          <p:cNvSpPr txBox="1"/>
          <p:nvPr/>
        </p:nvSpPr>
        <p:spPr>
          <a:xfrm>
            <a:off x="1229360" y="4620260"/>
            <a:ext cx="1351915" cy="1014730"/>
          </a:xfrm>
          <a:prstGeom prst="rect">
            <a:avLst/>
          </a:prstGeom>
          <a:noFill/>
        </p:spPr>
        <p:txBody>
          <a:bodyPr wrap="square" rtlCol="0">
            <a:spAutoFit/>
          </a:bodyPr>
          <a:lstStyle/>
          <a:p>
            <a:pPr fontAlgn="auto">
              <a:lnSpc>
                <a:spcPct val="125000"/>
              </a:lnSpc>
            </a:pPr>
            <a:r>
              <a:rPr lang="zh-CN" sz="2400" b="1"/>
              <a:t>不适宜种植</a:t>
            </a:r>
            <a:endParaRPr lang="zh-CN" sz="2400"/>
          </a:p>
        </p:txBody>
      </p:sp>
      <p:sp>
        <p:nvSpPr>
          <p:cNvPr id="21" name="文本框 20"/>
          <p:cNvSpPr txBox="1"/>
          <p:nvPr/>
        </p:nvSpPr>
        <p:spPr>
          <a:xfrm>
            <a:off x="2583180" y="4655820"/>
            <a:ext cx="4806950" cy="553085"/>
          </a:xfrm>
          <a:prstGeom prst="rect">
            <a:avLst/>
          </a:prstGeom>
          <a:noFill/>
        </p:spPr>
        <p:txBody>
          <a:bodyPr wrap="square" rtlCol="0">
            <a:spAutoFit/>
          </a:bodyPr>
          <a:lstStyle/>
          <a:p>
            <a:pPr fontAlgn="auto">
              <a:lnSpc>
                <a:spcPct val="125000"/>
              </a:lnSpc>
            </a:pPr>
            <a:r>
              <a:rPr lang="zh-CN" sz="2400"/>
              <a:t>亚马孙平原</a:t>
            </a:r>
            <a:r>
              <a:rPr lang="en-US" altLang="zh-CN" sz="2400"/>
              <a:t>—</a:t>
            </a:r>
            <a:r>
              <a:rPr lang="zh-CN" altLang="en-US" sz="2400"/>
              <a:t>世界面积最大平原</a:t>
            </a:r>
            <a:endParaRPr lang="zh-CN" altLang="en-US" sz="2400"/>
          </a:p>
        </p:txBody>
      </p:sp>
      <p:sp>
        <p:nvSpPr>
          <p:cNvPr id="22" name="文本框 21"/>
          <p:cNvSpPr txBox="1"/>
          <p:nvPr/>
        </p:nvSpPr>
        <p:spPr>
          <a:xfrm>
            <a:off x="2270125" y="5153025"/>
            <a:ext cx="9758045" cy="1198880"/>
          </a:xfrm>
          <a:prstGeom prst="rect">
            <a:avLst/>
          </a:prstGeom>
          <a:noFill/>
        </p:spPr>
        <p:txBody>
          <a:bodyPr wrap="square" rtlCol="0">
            <a:spAutoFit/>
          </a:bodyPr>
          <a:lstStyle/>
          <a:p>
            <a:pPr marL="342900" indent="-342900" fontAlgn="auto">
              <a:lnSpc>
                <a:spcPct val="150000"/>
              </a:lnSpc>
              <a:buFont typeface="Wingdings" panose="05000000000000000000" charset="0"/>
              <a:buChar char="ü"/>
            </a:pPr>
            <a:r>
              <a:rPr lang="zh-CN" sz="2400"/>
              <a:t>亚马孙河</a:t>
            </a:r>
            <a:r>
              <a:rPr lang="en-US" altLang="zh-CN" sz="2400"/>
              <a:t>——</a:t>
            </a:r>
            <a:r>
              <a:rPr lang="zh-CN" altLang="en-US" sz="2400"/>
              <a:t>世界最大河（流量、流域面积世界第一）</a:t>
            </a:r>
            <a:endParaRPr lang="zh-CN" altLang="en-US" sz="2400"/>
          </a:p>
          <a:p>
            <a:pPr marL="342900" indent="-342900" fontAlgn="auto">
              <a:lnSpc>
                <a:spcPct val="150000"/>
              </a:lnSpc>
              <a:buFont typeface="Wingdings" panose="05000000000000000000" charset="0"/>
              <a:buChar char="ü"/>
            </a:pPr>
            <a:r>
              <a:rPr lang="zh-CN" altLang="en-US" sz="2400"/>
              <a:t>亚马孙雨林</a:t>
            </a:r>
            <a:r>
              <a:rPr lang="en-US" altLang="zh-CN" sz="2400"/>
              <a:t>——</a:t>
            </a:r>
            <a:r>
              <a:rPr lang="zh-CN" altLang="en-US" sz="2400"/>
              <a:t>世界面积最大热带雨林（</a:t>
            </a:r>
            <a:r>
              <a:rPr lang="en-US" altLang="zh-CN" sz="2400"/>
              <a:t>“</a:t>
            </a:r>
            <a:r>
              <a:rPr lang="zh-CN" altLang="en-US" sz="2400"/>
              <a:t>地球之肺</a:t>
            </a:r>
            <a:r>
              <a:rPr lang="en-US" altLang="zh-CN" sz="2400"/>
              <a:t>”</a:t>
            </a:r>
            <a:r>
              <a:rPr lang="zh-CN" altLang="en-US" sz="2400"/>
              <a:t>，森林资源丰富）</a:t>
            </a:r>
            <a:endParaRPr lang="zh-CN" altLang="en-US" sz="2400"/>
          </a:p>
        </p:txBody>
      </p:sp>
      <p:sp>
        <p:nvSpPr>
          <p:cNvPr id="23" name="文本框 22"/>
          <p:cNvSpPr txBox="1"/>
          <p:nvPr/>
        </p:nvSpPr>
        <p:spPr>
          <a:xfrm>
            <a:off x="350520" y="6367780"/>
            <a:ext cx="11257280" cy="460375"/>
          </a:xfrm>
          <a:prstGeom prst="rect">
            <a:avLst/>
          </a:prstGeom>
          <a:noFill/>
        </p:spPr>
        <p:txBody>
          <a:bodyPr wrap="none" rtlCol="0">
            <a:spAutoFit/>
          </a:bodyPr>
          <a:lstStyle/>
          <a:p>
            <a:r>
              <a:rPr lang="zh-CN" altLang="en-US" sz="2400" b="1">
                <a:solidFill>
                  <a:srgbClr val="FF0000"/>
                </a:solidFill>
              </a:rPr>
              <a:t>巴西的经济发展：单一农业经济国</a:t>
            </a:r>
            <a:r>
              <a:rPr lang="en-US" altLang="zh-CN" sz="2400" b="1">
                <a:solidFill>
                  <a:srgbClr val="FF0000"/>
                </a:solidFill>
              </a:rPr>
              <a:t>→</a:t>
            </a:r>
            <a:r>
              <a:rPr lang="zh-CN" altLang="en-US" sz="2400" b="1">
                <a:solidFill>
                  <a:srgbClr val="FF0000"/>
                </a:solidFill>
              </a:rPr>
              <a:t>现代化的农业</a:t>
            </a:r>
            <a:r>
              <a:rPr lang="en-US" altLang="zh-CN" sz="2400" b="1">
                <a:solidFill>
                  <a:srgbClr val="FF0000"/>
                </a:solidFill>
              </a:rPr>
              <a:t>-</a:t>
            </a:r>
            <a:r>
              <a:rPr lang="zh-CN" altLang="en-US" sz="2400" b="1">
                <a:solidFill>
                  <a:srgbClr val="FF0000"/>
                </a:solidFill>
              </a:rPr>
              <a:t>工业国（南美洲最发达的国家）</a:t>
            </a:r>
            <a:endParaRPr lang="zh-CN" altLang="en-US" sz="2400" b="1">
              <a:solidFill>
                <a:srgbClr val="FF0000"/>
              </a:solidFill>
            </a:endParaRPr>
          </a:p>
        </p:txBody>
      </p:sp>
      <p:sp>
        <p:nvSpPr>
          <p:cNvPr id="24" name="文本框 23"/>
          <p:cNvSpPr txBox="1"/>
          <p:nvPr/>
        </p:nvSpPr>
        <p:spPr>
          <a:xfrm>
            <a:off x="6797675" y="764540"/>
            <a:ext cx="2870200" cy="521970"/>
          </a:xfrm>
          <a:prstGeom prst="rect">
            <a:avLst/>
          </a:prstGeom>
          <a:noFill/>
        </p:spPr>
        <p:txBody>
          <a:bodyPr wrap="none" rtlCol="0">
            <a:spAutoFit/>
          </a:bodyPr>
          <a:lstStyle/>
          <a:p>
            <a:r>
              <a:rPr lang="zh-CN" altLang="en-US" sz="2800" b="1"/>
              <a:t>三</a:t>
            </a:r>
            <a:r>
              <a:rPr lang="en-US" altLang="zh-CN" sz="2800" b="1"/>
              <a:t>. </a:t>
            </a:r>
            <a:r>
              <a:rPr lang="zh-CN" altLang="en-US" sz="2800" b="1"/>
              <a:t>咖啡世界运输</a:t>
            </a:r>
            <a:endParaRPr lang="zh-CN" altLang="en-US" sz="2800" b="1"/>
          </a:p>
        </p:txBody>
      </p:sp>
      <p:sp>
        <p:nvSpPr>
          <p:cNvPr id="25" name="文本框 24"/>
          <p:cNvSpPr txBox="1"/>
          <p:nvPr/>
        </p:nvSpPr>
        <p:spPr>
          <a:xfrm>
            <a:off x="6883400" y="1344295"/>
            <a:ext cx="4724400" cy="1014730"/>
          </a:xfrm>
          <a:prstGeom prst="rect">
            <a:avLst/>
          </a:prstGeom>
          <a:noFill/>
        </p:spPr>
        <p:txBody>
          <a:bodyPr wrap="square" rtlCol="0">
            <a:spAutoFit/>
          </a:bodyPr>
          <a:lstStyle/>
          <a:p>
            <a:pPr fontAlgn="auto">
              <a:lnSpc>
                <a:spcPct val="125000"/>
              </a:lnSpc>
            </a:pPr>
            <a:r>
              <a:rPr lang="zh-CN" sz="2400"/>
              <a:t>海洋运输</a:t>
            </a:r>
            <a:r>
              <a:rPr lang="en-US" altLang="zh-CN" sz="2400"/>
              <a:t>——</a:t>
            </a:r>
            <a:r>
              <a:rPr lang="zh-CN" altLang="en-US" sz="2400"/>
              <a:t>人口和城市主要分布在东南沿海地区</a:t>
            </a:r>
            <a:endParaRPr lang="zh-CN" altLang="en-US" sz="2400"/>
          </a:p>
        </p:txBody>
      </p:sp>
      <p:sp>
        <p:nvSpPr>
          <p:cNvPr id="26" name="左大括号 25"/>
          <p:cNvSpPr/>
          <p:nvPr/>
        </p:nvSpPr>
        <p:spPr>
          <a:xfrm>
            <a:off x="8053070" y="2416810"/>
            <a:ext cx="76200" cy="185039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7" name="文本框 26"/>
          <p:cNvSpPr txBox="1"/>
          <p:nvPr/>
        </p:nvSpPr>
        <p:spPr>
          <a:xfrm>
            <a:off x="8129270" y="2359025"/>
            <a:ext cx="2570480" cy="553085"/>
          </a:xfrm>
          <a:prstGeom prst="rect">
            <a:avLst/>
          </a:prstGeom>
          <a:noFill/>
        </p:spPr>
        <p:txBody>
          <a:bodyPr wrap="square" rtlCol="0">
            <a:spAutoFit/>
          </a:bodyPr>
          <a:lstStyle/>
          <a:p>
            <a:pPr fontAlgn="auto">
              <a:lnSpc>
                <a:spcPct val="125000"/>
              </a:lnSpc>
            </a:pPr>
            <a:r>
              <a:rPr lang="zh-CN" sz="2400"/>
              <a:t>巴西利亚：首都</a:t>
            </a:r>
            <a:endParaRPr lang="zh-CN" sz="2400"/>
          </a:p>
        </p:txBody>
      </p:sp>
      <p:sp>
        <p:nvSpPr>
          <p:cNvPr id="28" name="文本框 27"/>
          <p:cNvSpPr txBox="1"/>
          <p:nvPr/>
        </p:nvSpPr>
        <p:spPr>
          <a:xfrm>
            <a:off x="8129270" y="3030855"/>
            <a:ext cx="4183380" cy="553085"/>
          </a:xfrm>
          <a:prstGeom prst="rect">
            <a:avLst/>
          </a:prstGeom>
          <a:noFill/>
        </p:spPr>
        <p:txBody>
          <a:bodyPr wrap="square" rtlCol="0">
            <a:spAutoFit/>
          </a:bodyPr>
          <a:lstStyle/>
          <a:p>
            <a:pPr fontAlgn="auto">
              <a:lnSpc>
                <a:spcPct val="125000"/>
              </a:lnSpc>
            </a:pPr>
            <a:r>
              <a:rPr lang="zh-CN" sz="2400"/>
              <a:t>里约热内卢：最大港口</a:t>
            </a:r>
            <a:endParaRPr lang="zh-CN" sz="2400"/>
          </a:p>
        </p:txBody>
      </p:sp>
      <p:sp>
        <p:nvSpPr>
          <p:cNvPr id="29" name="文本框 28"/>
          <p:cNvSpPr txBox="1"/>
          <p:nvPr/>
        </p:nvSpPr>
        <p:spPr>
          <a:xfrm>
            <a:off x="8129270" y="3685540"/>
            <a:ext cx="4183380" cy="553085"/>
          </a:xfrm>
          <a:prstGeom prst="rect">
            <a:avLst/>
          </a:prstGeom>
          <a:noFill/>
        </p:spPr>
        <p:txBody>
          <a:bodyPr wrap="square" rtlCol="0">
            <a:spAutoFit/>
          </a:bodyPr>
          <a:lstStyle/>
          <a:p>
            <a:pPr fontAlgn="auto">
              <a:lnSpc>
                <a:spcPct val="125000"/>
              </a:lnSpc>
            </a:pPr>
            <a:r>
              <a:rPr lang="zh-CN" sz="2400"/>
              <a:t>圣保罗：南半球最大城市</a:t>
            </a:r>
            <a:endParaRPr lang="zh-CN" sz="240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01370" y="0"/>
            <a:ext cx="3304540" cy="521970"/>
          </a:xfrm>
          <a:prstGeom prst="rect">
            <a:avLst/>
          </a:prstGeom>
          <a:noFill/>
        </p:spPr>
        <p:txBody>
          <a:bodyPr wrap="none" rtlCol="0">
            <a:spAutoFit/>
          </a:bodyPr>
          <a:lstStyle/>
          <a:p>
            <a:r>
              <a:rPr lang="zh-CN" altLang="en-US" sz="2800" b="1"/>
              <a:t>练习册</a:t>
            </a:r>
            <a:r>
              <a:rPr lang="en-US" altLang="zh-CN" sz="2800" b="1"/>
              <a:t>P29</a:t>
            </a:r>
            <a:r>
              <a:rPr lang="zh-CN" altLang="en-US" sz="2800" b="1"/>
              <a:t>第二大题</a:t>
            </a:r>
            <a:endParaRPr lang="zh-CN" altLang="en-US" sz="2800" b="1"/>
          </a:p>
        </p:txBody>
      </p:sp>
      <p:sp>
        <p:nvSpPr>
          <p:cNvPr id="3" name="文本框 2"/>
          <p:cNvSpPr txBox="1"/>
          <p:nvPr/>
        </p:nvSpPr>
        <p:spPr>
          <a:xfrm>
            <a:off x="369570" y="1156970"/>
            <a:ext cx="11731625" cy="645160"/>
          </a:xfrm>
          <a:prstGeom prst="rect">
            <a:avLst/>
          </a:prstGeom>
          <a:noFill/>
        </p:spPr>
        <p:txBody>
          <a:bodyPr wrap="square" rtlCol="0">
            <a:spAutoFit/>
          </a:bodyPr>
          <a:lstStyle/>
          <a:p>
            <a:pP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1. </a:t>
            </a:r>
            <a:r>
              <a:rPr lang="zh-CN" altLang="en-US" sz="2400" b="1">
                <a:latin typeface="微软雅黑" panose="020B0503020204020204" charset="-122"/>
                <a:ea typeface="微软雅黑" panose="020B0503020204020204" charset="-122"/>
                <a:cs typeface="微软雅黑" panose="020B0503020204020204" charset="-122"/>
              </a:rPr>
              <a:t>巴西是南美洲第</a:t>
            </a:r>
            <a:r>
              <a:rPr lang="en-US" altLang="zh-CN" sz="2400" b="1">
                <a:latin typeface="微软雅黑" panose="020B0503020204020204" charset="-122"/>
                <a:ea typeface="微软雅黑" panose="020B0503020204020204" charset="-122"/>
                <a:cs typeface="微软雅黑" panose="020B0503020204020204" charset="-122"/>
              </a:rPr>
              <a:t>_______</a:t>
            </a:r>
            <a:r>
              <a:rPr lang="zh-CN" altLang="en-US" sz="2400" b="1">
                <a:latin typeface="微软雅黑" panose="020B0503020204020204" charset="-122"/>
                <a:ea typeface="微软雅黑" panose="020B0503020204020204" charset="-122"/>
                <a:cs typeface="微软雅黑" panose="020B0503020204020204" charset="-122"/>
              </a:rPr>
              <a:t>大国，地跨</a:t>
            </a:r>
            <a:r>
              <a:rPr lang="en-US" altLang="zh-CN" sz="2400" b="1">
                <a:latin typeface="微软雅黑" panose="020B0503020204020204" charset="-122"/>
                <a:ea typeface="微软雅黑" panose="020B0503020204020204" charset="-122"/>
                <a:cs typeface="微软雅黑" panose="020B0503020204020204" charset="-122"/>
              </a:rPr>
              <a:t>________</a:t>
            </a:r>
            <a:r>
              <a:rPr lang="zh-CN" altLang="en-US" sz="2400" b="1">
                <a:latin typeface="微软雅黑" panose="020B0503020204020204" charset="-122"/>
                <a:ea typeface="微软雅黑" panose="020B0503020204020204" charset="-122"/>
                <a:cs typeface="微软雅黑" panose="020B0503020204020204" charset="-122"/>
              </a:rPr>
              <a:t>半球和</a:t>
            </a:r>
            <a:r>
              <a:rPr lang="en-US" altLang="zh-CN" sz="2400" b="1">
                <a:latin typeface="微软雅黑" panose="020B0503020204020204" charset="-122"/>
                <a:ea typeface="微软雅黑" panose="020B0503020204020204" charset="-122"/>
                <a:cs typeface="微软雅黑" panose="020B0503020204020204" charset="-122"/>
              </a:rPr>
              <a:t>_______</a:t>
            </a:r>
            <a:r>
              <a:rPr lang="zh-CN" altLang="en-US" sz="2400" b="1">
                <a:latin typeface="微软雅黑" panose="020B0503020204020204" charset="-122"/>
                <a:ea typeface="微软雅黑" panose="020B0503020204020204" charset="-122"/>
                <a:cs typeface="微软雅黑" panose="020B0503020204020204" charset="-122"/>
              </a:rPr>
              <a:t>半球，东临</a:t>
            </a:r>
            <a:r>
              <a:rPr lang="en-US" altLang="zh-CN" sz="2400" b="1">
                <a:latin typeface="微软雅黑" panose="020B0503020204020204" charset="-122"/>
                <a:ea typeface="微软雅黑" panose="020B0503020204020204" charset="-122"/>
                <a:cs typeface="微软雅黑" panose="020B0503020204020204" charset="-122"/>
              </a:rPr>
              <a:t>________</a:t>
            </a:r>
            <a:r>
              <a:rPr lang="zh-CN" altLang="en-US" sz="2400" b="1">
                <a:latin typeface="微软雅黑" panose="020B0503020204020204" charset="-122"/>
                <a:ea typeface="微软雅黑" panose="020B0503020204020204" charset="-122"/>
                <a:cs typeface="微软雅黑" panose="020B0503020204020204" charset="-122"/>
              </a:rPr>
              <a:t>洋。</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60375" y="1946275"/>
            <a:ext cx="11731625" cy="1198880"/>
          </a:xfrm>
          <a:prstGeom prst="rect">
            <a:avLst/>
          </a:prstGeom>
          <a:noFill/>
        </p:spPr>
        <p:txBody>
          <a:bodyPr wrap="square" rtlCol="0">
            <a:spAutoFit/>
          </a:bodyPr>
          <a:lstStyle/>
          <a:p>
            <a:pP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2.</a:t>
            </a:r>
            <a:r>
              <a:rPr lang="zh-CN" altLang="en-US" sz="2400" b="1">
                <a:latin typeface="微软雅黑" panose="020B0503020204020204" charset="-122"/>
                <a:ea typeface="微软雅黑" panose="020B0503020204020204" charset="-122"/>
                <a:cs typeface="微软雅黑" panose="020B0503020204020204" charset="-122"/>
              </a:rPr>
              <a:t>巴西</a:t>
            </a:r>
            <a:r>
              <a:rPr lang="zh-CN" sz="2400" b="1">
                <a:latin typeface="微软雅黑" panose="020B0503020204020204" charset="-122"/>
                <a:ea typeface="微软雅黑" panose="020B0503020204020204" charset="-122"/>
                <a:cs typeface="微软雅黑" panose="020B0503020204020204" charset="-122"/>
              </a:rPr>
              <a:t>人口中</a:t>
            </a:r>
            <a:r>
              <a:rPr lang="en-US" altLang="zh-CN" sz="2400" b="1">
                <a:latin typeface="微软雅黑" panose="020B0503020204020204" charset="-122"/>
                <a:ea typeface="微软雅黑" panose="020B0503020204020204" charset="-122"/>
                <a:cs typeface="微软雅黑" panose="020B0503020204020204" charset="-122"/>
              </a:rPr>
              <a:t>______</a:t>
            </a:r>
            <a:r>
              <a:rPr lang="zh-CN" altLang="en-US" sz="2400" b="1">
                <a:latin typeface="微软雅黑" panose="020B0503020204020204" charset="-122"/>
                <a:ea typeface="微软雅黑" panose="020B0503020204020204" charset="-122"/>
                <a:cs typeface="微软雅黑" panose="020B0503020204020204" charset="-122"/>
              </a:rPr>
              <a:t>人种约占一半稍多，而巴西原住居民</a:t>
            </a:r>
            <a:r>
              <a:rPr lang="en-US" altLang="zh-CN" sz="2400" b="1">
                <a:latin typeface="微软雅黑" panose="020B0503020204020204" charset="-122"/>
                <a:ea typeface="微软雅黑" panose="020B0503020204020204" charset="-122"/>
                <a:cs typeface="微软雅黑" panose="020B0503020204020204" charset="-122"/>
              </a:rPr>
              <a:t>__________</a:t>
            </a:r>
            <a:r>
              <a:rPr lang="zh-CN" altLang="en-US" sz="2400" b="1">
                <a:latin typeface="微软雅黑" panose="020B0503020204020204" charset="-122"/>
                <a:ea typeface="微软雅黑" panose="020B0503020204020204" charset="-122"/>
                <a:cs typeface="微软雅黑" panose="020B0503020204020204" charset="-122"/>
              </a:rPr>
              <a:t>人目前所占比例很小。</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460375" y="3274060"/>
            <a:ext cx="11731625" cy="1198880"/>
          </a:xfrm>
          <a:prstGeom prst="rect">
            <a:avLst/>
          </a:prstGeom>
          <a:noFill/>
        </p:spPr>
        <p:txBody>
          <a:bodyPr wrap="square" rtlCol="0">
            <a:spAutoFit/>
          </a:bodyPr>
          <a:lstStyle/>
          <a:p>
            <a:pP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3.</a:t>
            </a:r>
            <a:r>
              <a:rPr lang="zh-CN" altLang="en-US" sz="2400" b="1">
                <a:latin typeface="微软雅黑" panose="020B0503020204020204" charset="-122"/>
                <a:ea typeface="微软雅黑" panose="020B0503020204020204" charset="-122"/>
                <a:cs typeface="微软雅黑" panose="020B0503020204020204" charset="-122"/>
              </a:rPr>
              <a:t>巴西</a:t>
            </a:r>
            <a:r>
              <a:rPr lang="zh-CN" sz="2400" b="1">
                <a:latin typeface="微软雅黑" panose="020B0503020204020204" charset="-122"/>
                <a:ea typeface="微软雅黑" panose="020B0503020204020204" charset="-122"/>
                <a:cs typeface="微软雅黑" panose="020B0503020204020204" charset="-122"/>
              </a:rPr>
              <a:t>通用</a:t>
            </a:r>
            <a:r>
              <a:rPr lang="en-US" altLang="zh-CN" sz="2400" b="1">
                <a:latin typeface="微软雅黑" panose="020B0503020204020204" charset="-122"/>
                <a:ea typeface="微软雅黑" panose="020B0503020204020204" charset="-122"/>
                <a:cs typeface="微软雅黑" panose="020B0503020204020204" charset="-122"/>
              </a:rPr>
              <a:t>_________</a:t>
            </a:r>
            <a:r>
              <a:rPr lang="zh-CN" altLang="en-US" sz="2400" b="1">
                <a:latin typeface="微软雅黑" panose="020B0503020204020204" charset="-122"/>
                <a:ea typeface="微软雅黑" panose="020B0503020204020204" charset="-122"/>
                <a:cs typeface="微软雅黑" panose="020B0503020204020204" charset="-122"/>
              </a:rPr>
              <a:t>语，巴西人最喜欢的球类活动是</a:t>
            </a:r>
            <a:r>
              <a:rPr lang="en-US" altLang="zh-CN" sz="2400" b="1">
                <a:latin typeface="微软雅黑" panose="020B0503020204020204" charset="-122"/>
                <a:ea typeface="微软雅黑" panose="020B0503020204020204" charset="-122"/>
                <a:cs typeface="微软雅黑" panose="020B0503020204020204" charset="-122"/>
              </a:rPr>
              <a:t>_________,</a:t>
            </a:r>
            <a:r>
              <a:rPr lang="zh-CN" altLang="en-US" sz="2400" b="1">
                <a:latin typeface="微软雅黑" panose="020B0503020204020204" charset="-122"/>
                <a:ea typeface="微软雅黑" panose="020B0503020204020204" charset="-122"/>
                <a:cs typeface="微软雅黑" panose="020B0503020204020204" charset="-122"/>
              </a:rPr>
              <a:t>最喜欢的娱乐活动首推</a:t>
            </a:r>
            <a:r>
              <a:rPr lang="en-US" altLang="zh-CN" sz="2400" b="1">
                <a:latin typeface="微软雅黑" panose="020B0503020204020204" charset="-122"/>
                <a:ea typeface="微软雅黑" panose="020B0503020204020204" charset="-122"/>
                <a:cs typeface="微软雅黑" panose="020B0503020204020204" charset="-122"/>
              </a:rPr>
              <a:t>_____________________</a:t>
            </a:r>
            <a:r>
              <a:rPr lang="zh-CN" altLang="en-US" sz="2400" b="1">
                <a:latin typeface="微软雅黑" panose="020B0503020204020204" charset="-122"/>
                <a:ea typeface="微软雅黑" panose="020B0503020204020204" charset="-122"/>
                <a:cs typeface="微软雅黑" panose="020B0503020204020204" charset="-122"/>
              </a:rPr>
              <a:t>。</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3210560" y="1218565"/>
            <a:ext cx="487680" cy="460375"/>
          </a:xfrm>
          <a:prstGeom prst="rect">
            <a:avLst/>
          </a:prstGeom>
          <a:noFill/>
        </p:spPr>
        <p:txBody>
          <a:bodyPr wrap="none" rtlCol="0">
            <a:spAutoFit/>
          </a:bodyPr>
          <a:lstStyle/>
          <a:p>
            <a:r>
              <a:rPr lang="zh-CN" altLang="en-US" sz="2400" b="1">
                <a:solidFill>
                  <a:srgbClr val="FF0000"/>
                </a:solidFill>
                <a:latin typeface="微软雅黑" panose="020B0503020204020204" charset="-122"/>
                <a:ea typeface="微软雅黑" panose="020B0503020204020204" charset="-122"/>
              </a:rPr>
              <a:t>一</a:t>
            </a:r>
            <a:endParaRPr lang="zh-CN" altLang="en-US" sz="2400" b="1">
              <a:solidFill>
                <a:srgbClr val="FF0000"/>
              </a:solidFill>
              <a:latin typeface="微软雅黑" panose="020B0503020204020204" charset="-122"/>
              <a:ea typeface="微软雅黑" panose="020B0503020204020204" charset="-122"/>
            </a:endParaRPr>
          </a:p>
        </p:txBody>
      </p:sp>
      <p:sp>
        <p:nvSpPr>
          <p:cNvPr id="7" name="文本框 6"/>
          <p:cNvSpPr txBox="1"/>
          <p:nvPr/>
        </p:nvSpPr>
        <p:spPr>
          <a:xfrm>
            <a:off x="7672070" y="1183640"/>
            <a:ext cx="589915" cy="583565"/>
          </a:xfrm>
          <a:prstGeom prst="rect">
            <a:avLst/>
          </a:prstGeom>
          <a:noFill/>
        </p:spPr>
        <p:txBody>
          <a:bodyPr wrap="none" rtlCol="0">
            <a:spAutoFit/>
          </a:bodyPr>
          <a:lstStyle/>
          <a:p>
            <a:pPr lvl="0" algn="l">
              <a:buClrTx/>
              <a:buSzTx/>
              <a:buFontTx/>
            </a:pPr>
            <a:r>
              <a:rPr lang="zh-CN" altLang="en-US" sz="2400" b="1">
                <a:solidFill>
                  <a:srgbClr val="FF0000"/>
                </a:solidFill>
                <a:latin typeface="微软雅黑" panose="020B0503020204020204" charset="-122"/>
                <a:ea typeface="微软雅黑" panose="020B0503020204020204" charset="-122"/>
                <a:sym typeface="+mn-ea"/>
              </a:rPr>
              <a:t>南</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8" name="文本框 7"/>
          <p:cNvSpPr txBox="1"/>
          <p:nvPr/>
        </p:nvSpPr>
        <p:spPr>
          <a:xfrm>
            <a:off x="5800725" y="1156970"/>
            <a:ext cx="589915" cy="583565"/>
          </a:xfrm>
          <a:prstGeom prst="rect">
            <a:avLst/>
          </a:prstGeom>
          <a:noFill/>
        </p:spPr>
        <p:txBody>
          <a:bodyPr wrap="none" rtlCol="0">
            <a:spAutoFit/>
          </a:bodyPr>
          <a:lstStyle/>
          <a:p>
            <a:pPr lvl="0" algn="l">
              <a:buClrTx/>
              <a:buSzTx/>
              <a:buFontTx/>
            </a:pPr>
            <a:r>
              <a:rPr lang="zh-CN" altLang="en-US" sz="2400" b="1">
                <a:solidFill>
                  <a:srgbClr val="FF0000"/>
                </a:solidFill>
                <a:latin typeface="微软雅黑" panose="020B0503020204020204" charset="-122"/>
                <a:ea typeface="微软雅黑" panose="020B0503020204020204" charset="-122"/>
                <a:sym typeface="+mn-ea"/>
              </a:rPr>
              <a:t>北</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9" name="文本框 8"/>
          <p:cNvSpPr txBox="1"/>
          <p:nvPr/>
        </p:nvSpPr>
        <p:spPr>
          <a:xfrm>
            <a:off x="10081260" y="1280160"/>
            <a:ext cx="840740" cy="460375"/>
          </a:xfrm>
          <a:prstGeom prst="rect">
            <a:avLst/>
          </a:prstGeom>
          <a:noFill/>
        </p:spPr>
        <p:txBody>
          <a:bodyPr wrap="square" rtlCol="0">
            <a:spAutoFit/>
          </a:bodyPr>
          <a:lstStyle/>
          <a:p>
            <a:pPr lvl="0" algn="l">
              <a:buClrTx/>
              <a:buSzTx/>
              <a:buFontTx/>
            </a:pPr>
            <a:r>
              <a:rPr lang="zh-CN" altLang="en-US" sz="2400" b="1">
                <a:solidFill>
                  <a:srgbClr val="FF0000"/>
                </a:solidFill>
                <a:latin typeface="微软雅黑" panose="020B0503020204020204" charset="-122"/>
                <a:ea typeface="微软雅黑" panose="020B0503020204020204" charset="-122"/>
                <a:sym typeface="+mn-ea"/>
              </a:rPr>
              <a:t>大西</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0" name="文本框 9"/>
          <p:cNvSpPr txBox="1"/>
          <p:nvPr/>
        </p:nvSpPr>
        <p:spPr>
          <a:xfrm>
            <a:off x="2432050" y="1946275"/>
            <a:ext cx="996950" cy="583565"/>
          </a:xfrm>
          <a:prstGeom prst="rect">
            <a:avLst/>
          </a:prstGeom>
          <a:noFill/>
        </p:spPr>
        <p:txBody>
          <a:bodyPr wrap="none" rtlCol="0">
            <a:spAutoFit/>
          </a:bodyPr>
          <a:lstStyle/>
          <a:p>
            <a:pPr lvl="0" algn="l">
              <a:buClrTx/>
              <a:buSzTx/>
              <a:buFontTx/>
            </a:pPr>
            <a:r>
              <a:rPr lang="zh-CN" altLang="en-US" sz="2400" b="1">
                <a:solidFill>
                  <a:srgbClr val="FF0000"/>
                </a:solidFill>
                <a:latin typeface="微软雅黑" panose="020B0503020204020204" charset="-122"/>
                <a:ea typeface="微软雅黑" panose="020B0503020204020204" charset="-122"/>
                <a:sym typeface="+mn-ea"/>
              </a:rPr>
              <a:t>白色</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1" name="文本框 10"/>
          <p:cNvSpPr txBox="1"/>
          <p:nvPr/>
        </p:nvSpPr>
        <p:spPr>
          <a:xfrm>
            <a:off x="7993380" y="1946275"/>
            <a:ext cx="1403985"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印第安</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2" name="文本框 11"/>
          <p:cNvSpPr txBox="1"/>
          <p:nvPr/>
        </p:nvSpPr>
        <p:spPr>
          <a:xfrm>
            <a:off x="1963420" y="3242310"/>
            <a:ext cx="1403985"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葡萄牙</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3" name="文本框 12"/>
          <p:cNvSpPr txBox="1"/>
          <p:nvPr/>
        </p:nvSpPr>
        <p:spPr>
          <a:xfrm>
            <a:off x="7672070" y="3289300"/>
            <a:ext cx="99695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足球</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4" name="文本框 13"/>
          <p:cNvSpPr txBox="1"/>
          <p:nvPr/>
        </p:nvSpPr>
        <p:spPr>
          <a:xfrm>
            <a:off x="396875" y="3923030"/>
            <a:ext cx="3032125"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桑巴舞、狂欢节</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5" name="文本框 14"/>
          <p:cNvSpPr txBox="1"/>
          <p:nvPr/>
        </p:nvSpPr>
        <p:spPr>
          <a:xfrm>
            <a:off x="460375" y="4538345"/>
            <a:ext cx="11731625" cy="1198880"/>
          </a:xfrm>
          <a:prstGeom prst="rect">
            <a:avLst/>
          </a:prstGeom>
          <a:noFill/>
        </p:spPr>
        <p:txBody>
          <a:bodyPr wrap="square" rtlCol="0">
            <a:spAutoFit/>
          </a:bodyPr>
          <a:p>
            <a:pP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4.</a:t>
            </a:r>
            <a:r>
              <a:rPr lang="zh-CN" altLang="en-US" sz="2400" b="1">
                <a:latin typeface="微软雅黑" panose="020B0503020204020204" charset="-122"/>
                <a:ea typeface="微软雅黑" panose="020B0503020204020204" charset="-122"/>
                <a:cs typeface="微软雅黑" panose="020B0503020204020204" charset="-122"/>
              </a:rPr>
              <a:t>巴西主要出口的农产品有</a:t>
            </a:r>
            <a:r>
              <a:rPr lang="en-US" altLang="zh-CN" sz="2400" b="1">
                <a:latin typeface="微软雅黑" panose="020B0503020204020204" charset="-122"/>
                <a:ea typeface="微软雅黑" panose="020B0503020204020204" charset="-122"/>
                <a:cs typeface="微软雅黑" panose="020B0503020204020204" charset="-122"/>
              </a:rPr>
              <a:t>_______</a:t>
            </a:r>
            <a:r>
              <a:rPr lang="zh-CN" altLang="en-US" sz="2400" b="1">
                <a:latin typeface="微软雅黑" panose="020B0503020204020204" charset="-122"/>
                <a:ea typeface="微软雅黑" panose="020B0503020204020204" charset="-122"/>
                <a:cs typeface="微软雅黑" panose="020B0503020204020204" charset="-122"/>
              </a:rPr>
              <a:t>、</a:t>
            </a:r>
            <a:r>
              <a:rPr lang="en-US" altLang="zh-CN" sz="2400" b="1">
                <a:latin typeface="微软雅黑" panose="020B0503020204020204" charset="-122"/>
                <a:ea typeface="微软雅黑" panose="020B0503020204020204" charset="-122"/>
                <a:cs typeface="微软雅黑" panose="020B0503020204020204" charset="-122"/>
                <a:sym typeface="+mn-ea"/>
              </a:rPr>
              <a:t>_______</a:t>
            </a:r>
            <a:r>
              <a:rPr lang="zh-CN" altLang="en-US" sz="2400" b="1">
                <a:latin typeface="微软雅黑" panose="020B0503020204020204" charset="-122"/>
                <a:ea typeface="微软雅黑" panose="020B0503020204020204" charset="-122"/>
                <a:cs typeface="微软雅黑" panose="020B0503020204020204" charset="-122"/>
                <a:sym typeface="+mn-ea"/>
              </a:rPr>
              <a:t>、</a:t>
            </a:r>
            <a:r>
              <a:rPr lang="en-US" altLang="zh-CN" sz="2400" b="1">
                <a:latin typeface="微软雅黑" panose="020B0503020204020204" charset="-122"/>
                <a:ea typeface="微软雅黑" panose="020B0503020204020204" charset="-122"/>
                <a:cs typeface="微软雅黑" panose="020B0503020204020204" charset="-122"/>
                <a:sym typeface="+mn-ea"/>
              </a:rPr>
              <a:t>_______</a:t>
            </a:r>
            <a:r>
              <a:rPr lang="zh-CN" altLang="en-US" sz="2400" b="1">
                <a:latin typeface="微软雅黑" panose="020B0503020204020204" charset="-122"/>
                <a:ea typeface="微软雅黑" panose="020B0503020204020204" charset="-122"/>
                <a:cs typeface="微软雅黑" panose="020B0503020204020204" charset="-122"/>
                <a:sym typeface="+mn-ea"/>
              </a:rPr>
              <a:t>和</a:t>
            </a:r>
            <a:r>
              <a:rPr lang="en-US" altLang="zh-CN" sz="2400" b="1">
                <a:latin typeface="微软雅黑" panose="020B0503020204020204" charset="-122"/>
                <a:ea typeface="微软雅黑" panose="020B0503020204020204" charset="-122"/>
                <a:cs typeface="微软雅黑" panose="020B0503020204020204" charset="-122"/>
                <a:sym typeface="+mn-ea"/>
              </a:rPr>
              <a:t>_______</a:t>
            </a:r>
            <a:r>
              <a:rPr lang="zh-CN" altLang="en-US" sz="2400" b="1">
                <a:latin typeface="微软雅黑" panose="020B0503020204020204" charset="-122"/>
                <a:ea typeface="微软雅黑" panose="020B0503020204020204" charset="-122"/>
                <a:cs typeface="微软雅黑" panose="020B0503020204020204" charset="-122"/>
                <a:sym typeface="+mn-ea"/>
              </a:rPr>
              <a:t>，主要出口的矿产品是</a:t>
            </a:r>
            <a:r>
              <a:rPr lang="en-US" altLang="zh-CN" sz="2400" b="1">
                <a:latin typeface="微软雅黑" panose="020B0503020204020204" charset="-122"/>
                <a:ea typeface="微软雅黑" panose="020B0503020204020204" charset="-122"/>
                <a:cs typeface="微软雅黑" panose="020B0503020204020204" charset="-122"/>
                <a:sym typeface="+mn-ea"/>
              </a:rPr>
              <a:t>_______</a:t>
            </a:r>
            <a:r>
              <a:rPr lang="zh-CN" altLang="en-US" sz="2400" b="1">
                <a:latin typeface="微软雅黑" panose="020B0503020204020204" charset="-122"/>
                <a:ea typeface="微软雅黑" panose="020B0503020204020204" charset="-122"/>
                <a:cs typeface="微软雅黑" panose="020B0503020204020204" charset="-122"/>
              </a:rPr>
              <a:t>。</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460375" y="5899785"/>
            <a:ext cx="11731625" cy="645160"/>
          </a:xfrm>
          <a:prstGeom prst="rect">
            <a:avLst/>
          </a:prstGeom>
          <a:noFill/>
        </p:spPr>
        <p:txBody>
          <a:bodyPr wrap="square" rtlCol="0">
            <a:spAutoFit/>
          </a:bodyPr>
          <a:p>
            <a:pPr fontAlgn="auto">
              <a:lnSpc>
                <a:spcPct val="150000"/>
              </a:lnSpc>
            </a:pPr>
            <a:r>
              <a:rPr lang="en-US" altLang="zh-CN" sz="2400" b="1">
                <a:latin typeface="微软雅黑" panose="020B0503020204020204" charset="-122"/>
                <a:ea typeface="微软雅黑" panose="020B0503020204020204" charset="-122"/>
                <a:cs typeface="微软雅黑" panose="020B0503020204020204" charset="-122"/>
              </a:rPr>
              <a:t>5.</a:t>
            </a:r>
            <a:r>
              <a:rPr lang="zh-CN" altLang="en-US" sz="2400" b="1">
                <a:latin typeface="微软雅黑" panose="020B0503020204020204" charset="-122"/>
                <a:ea typeface="微软雅黑" panose="020B0503020204020204" charset="-122"/>
                <a:cs typeface="微软雅黑" panose="020B0503020204020204" charset="-122"/>
              </a:rPr>
              <a:t>巴西</a:t>
            </a:r>
            <a:r>
              <a:rPr lang="zh-CN" sz="2400" b="1">
                <a:latin typeface="微软雅黑" panose="020B0503020204020204" charset="-122"/>
                <a:ea typeface="微软雅黑" panose="020B0503020204020204" charset="-122"/>
                <a:cs typeface="微软雅黑" panose="020B0503020204020204" charset="-122"/>
              </a:rPr>
              <a:t>人口主要集中在</a:t>
            </a:r>
            <a:r>
              <a:rPr lang="en-US" altLang="zh-CN" sz="2400" b="1">
                <a:latin typeface="微软雅黑" panose="020B0503020204020204" charset="-122"/>
                <a:ea typeface="微软雅黑" panose="020B0503020204020204" charset="-122"/>
                <a:cs typeface="微软雅黑" panose="020B0503020204020204" charset="-122"/>
                <a:sym typeface="+mn-ea"/>
              </a:rPr>
              <a:t>____________</a:t>
            </a:r>
            <a:r>
              <a:rPr lang="zh-CN" altLang="en-US" sz="2400" b="1">
                <a:latin typeface="微软雅黑" panose="020B0503020204020204" charset="-122"/>
                <a:ea typeface="微软雅黑" panose="020B0503020204020204" charset="-122"/>
                <a:cs typeface="微软雅黑" panose="020B0503020204020204" charset="-122"/>
                <a:sym typeface="+mn-ea"/>
              </a:rPr>
              <a:t>地区，西北部</a:t>
            </a:r>
            <a:r>
              <a:rPr lang="en-US" altLang="zh-CN" sz="2400" b="1">
                <a:latin typeface="微软雅黑" panose="020B0503020204020204" charset="-122"/>
                <a:ea typeface="微软雅黑" panose="020B0503020204020204" charset="-122"/>
                <a:cs typeface="微软雅黑" panose="020B0503020204020204" charset="-122"/>
                <a:sym typeface="+mn-ea"/>
              </a:rPr>
              <a:t>___________</a:t>
            </a:r>
            <a:r>
              <a:rPr lang="zh-CN" altLang="en-US" sz="2400" b="1">
                <a:latin typeface="微软雅黑" panose="020B0503020204020204" charset="-122"/>
                <a:ea typeface="微软雅黑" panose="020B0503020204020204" charset="-122"/>
                <a:cs typeface="微软雅黑" panose="020B0503020204020204" charset="-122"/>
                <a:sym typeface="+mn-ea"/>
              </a:rPr>
              <a:t>平原地区人口稀少</a:t>
            </a:r>
            <a:r>
              <a:rPr lang="zh-CN" altLang="en-US" sz="2400" b="1">
                <a:latin typeface="微软雅黑" panose="020B0503020204020204" charset="-122"/>
                <a:ea typeface="微软雅黑" panose="020B0503020204020204" charset="-122"/>
                <a:cs typeface="微软雅黑" panose="020B0503020204020204" charset="-122"/>
              </a:rPr>
              <a:t>。</a:t>
            </a:r>
            <a:endParaRPr lang="zh-CN" altLang="en-US" sz="2400" b="1">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4174490" y="4529455"/>
            <a:ext cx="99695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咖啡</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8" name="文本框 17"/>
          <p:cNvSpPr txBox="1"/>
          <p:nvPr/>
        </p:nvSpPr>
        <p:spPr>
          <a:xfrm>
            <a:off x="5504815" y="4502785"/>
            <a:ext cx="99695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甘蔗</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19" name="文本框 18"/>
          <p:cNvSpPr txBox="1"/>
          <p:nvPr/>
        </p:nvSpPr>
        <p:spPr>
          <a:xfrm>
            <a:off x="7993380" y="4503420"/>
            <a:ext cx="99695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大豆</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21" name="文本框 20"/>
          <p:cNvSpPr txBox="1"/>
          <p:nvPr/>
        </p:nvSpPr>
        <p:spPr>
          <a:xfrm>
            <a:off x="6649085" y="4502785"/>
            <a:ext cx="99695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玉米</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22" name="文本框 21"/>
          <p:cNvSpPr txBox="1"/>
          <p:nvPr/>
        </p:nvSpPr>
        <p:spPr>
          <a:xfrm>
            <a:off x="460375" y="5228590"/>
            <a:ext cx="1097280" cy="460375"/>
          </a:xfrm>
          <a:prstGeom prst="rect">
            <a:avLst/>
          </a:prstGeom>
          <a:noFill/>
        </p:spPr>
        <p:txBody>
          <a:bodyPr wrap="none" rtlCol="0">
            <a:spAutoFit/>
          </a:bodyPr>
          <a:p>
            <a:r>
              <a:rPr lang="zh-CN" altLang="en-US" sz="2400" b="1">
                <a:solidFill>
                  <a:srgbClr val="FF0000"/>
                </a:solidFill>
                <a:latin typeface="微软雅黑" panose="020B0503020204020204" charset="-122"/>
                <a:ea typeface="微软雅黑" panose="020B0503020204020204" charset="-122"/>
              </a:rPr>
              <a:t>铁矿石</a:t>
            </a:r>
            <a:endParaRPr lang="zh-CN" altLang="en-US" sz="3200" b="1">
              <a:solidFill>
                <a:srgbClr val="FF0000"/>
              </a:solidFill>
              <a:latin typeface="华文楷体" panose="02010600040101010101" charset="-122"/>
              <a:ea typeface="华文楷体" panose="02010600040101010101" charset="-122"/>
            </a:endParaRPr>
          </a:p>
        </p:txBody>
      </p:sp>
      <p:sp>
        <p:nvSpPr>
          <p:cNvPr id="23" name="文本框 22"/>
          <p:cNvSpPr txBox="1"/>
          <p:nvPr/>
        </p:nvSpPr>
        <p:spPr>
          <a:xfrm>
            <a:off x="3429000" y="5904230"/>
            <a:ext cx="1811020"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东南沿海</a:t>
            </a:r>
            <a:endParaRPr lang="zh-CN" altLang="en-US" sz="2400" b="1">
              <a:solidFill>
                <a:srgbClr val="FF0000"/>
              </a:solidFill>
              <a:latin typeface="微软雅黑" panose="020B0503020204020204" charset="-122"/>
              <a:ea typeface="微软雅黑" panose="020B0503020204020204" charset="-122"/>
              <a:sym typeface="+mn-ea"/>
            </a:endParaRPr>
          </a:p>
        </p:txBody>
      </p:sp>
      <p:sp>
        <p:nvSpPr>
          <p:cNvPr id="24" name="文本框 23"/>
          <p:cNvSpPr txBox="1"/>
          <p:nvPr/>
        </p:nvSpPr>
        <p:spPr>
          <a:xfrm>
            <a:off x="7061200" y="5912485"/>
            <a:ext cx="1403985" cy="583565"/>
          </a:xfrm>
          <a:prstGeom prst="rect">
            <a:avLst/>
          </a:prstGeom>
          <a:noFill/>
        </p:spPr>
        <p:txBody>
          <a:bodyPr wrap="none" rtlCol="0">
            <a:spAutoFit/>
          </a:bodyPr>
          <a:lstStyle/>
          <a:p>
            <a:pPr lvl="0" algn="ctr">
              <a:buClrTx/>
              <a:buSzTx/>
              <a:buFontTx/>
            </a:pPr>
            <a:r>
              <a:rPr lang="zh-CN" altLang="en-US" sz="2400" b="1">
                <a:solidFill>
                  <a:srgbClr val="FF0000"/>
                </a:solidFill>
                <a:latin typeface="微软雅黑" panose="020B0503020204020204" charset="-122"/>
                <a:ea typeface="微软雅黑" panose="020B0503020204020204" charset="-122"/>
                <a:sym typeface="+mn-ea"/>
              </a:rPr>
              <a:t>亚马孙</a:t>
            </a:r>
            <a:endParaRPr lang="zh-CN" altLang="en-US" sz="2400" b="1">
              <a:solidFill>
                <a:srgbClr val="FF0000"/>
              </a:solidFill>
              <a:latin typeface="微软雅黑" panose="020B0503020204020204" charset="-122"/>
              <a:ea typeface="微软雅黑" panose="020B0503020204020204" charset="-122"/>
              <a:sym typeface="+mn-ea"/>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P spid="17" grpId="0"/>
      <p:bldP spid="18" grpId="0"/>
      <p:bldP spid="19" grpId="0"/>
      <p:bldP spid="21" grpId="0"/>
      <p:bldP spid="22" grpId="0"/>
      <p:bldP spid="23"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p:cNvPicPr/>
          <p:nvPr/>
        </p:nvPicPr>
        <p:blipFill>
          <a:blip r:embed="rId1"/>
          <a:stretch>
            <a:fillRect/>
          </a:stretch>
        </p:blipFill>
        <p:spPr>
          <a:xfrm>
            <a:off x="1099820" y="1945005"/>
            <a:ext cx="5229225" cy="3522345"/>
          </a:xfrm>
          <a:prstGeom prst="rect">
            <a:avLst/>
          </a:prstGeom>
          <a:noFill/>
          <a:ln w="9525">
            <a:noFill/>
          </a:ln>
        </p:spPr>
      </p:pic>
      <p:sp>
        <p:nvSpPr>
          <p:cNvPr id="3" name="文本框 2"/>
          <p:cNvSpPr txBox="1"/>
          <p:nvPr/>
        </p:nvSpPr>
        <p:spPr>
          <a:xfrm>
            <a:off x="6910070" y="2275840"/>
            <a:ext cx="4754880" cy="2861310"/>
          </a:xfrm>
          <a:prstGeom prst="rect">
            <a:avLst/>
          </a:prstGeom>
          <a:noFill/>
        </p:spPr>
        <p:txBody>
          <a:bodyPr wrap="none" rtlCol="0">
            <a:spAutoFit/>
          </a:bodyPr>
          <a:lstStyle/>
          <a:p>
            <a:pPr algn="ctr" fontAlgn="auto">
              <a:lnSpc>
                <a:spcPct val="150000"/>
              </a:lnSpc>
            </a:pPr>
            <a:r>
              <a:rPr lang="en-US" altLang="zh-CN"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rPr>
              <a:t>“</a:t>
            </a:r>
            <a:r>
              <a:rPr lang="zh-CN" altLang="en-US"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rPr>
              <a:t>咖啡王国</a:t>
            </a:r>
            <a:r>
              <a:rPr lang="en-US" altLang="zh-CN"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rPr>
              <a:t>”</a:t>
            </a:r>
            <a:endParaRPr lang="en-US" altLang="zh-CN"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endParaRPr>
          </a:p>
          <a:p>
            <a:pPr algn="ctr" fontAlgn="auto">
              <a:lnSpc>
                <a:spcPct val="150000"/>
              </a:lnSpc>
            </a:pPr>
            <a:r>
              <a:rPr lang="zh-CN" altLang="en-US"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rPr>
              <a:t>巴西</a:t>
            </a:r>
            <a:endParaRPr lang="zh-CN" altLang="en-US" sz="6000">
              <a:ln w="22225">
                <a:solidFill>
                  <a:schemeClr val="accent2"/>
                </a:solidFill>
                <a:prstDash val="solid"/>
              </a:ln>
              <a:solidFill>
                <a:schemeClr val="accent2">
                  <a:lumMod val="40000"/>
                  <a:lumOff val="60000"/>
                </a:schemeClr>
              </a:solidFill>
              <a:effectLst/>
              <a:latin typeface="华文隶书" panose="02010800040101010101" charset="-122"/>
              <a:ea typeface="华文隶书" panose="02010800040101010101" charset="-122"/>
              <a:cs typeface="华文隶书" panose="02010800040101010101" charset="-122"/>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咖啡的种植者们</a:t>
            </a:r>
            <a:endParaRPr lang="zh-CN" altLang="en-US" sz="2800" b="1"/>
          </a:p>
        </p:txBody>
      </p:sp>
      <p:pic>
        <p:nvPicPr>
          <p:cNvPr id="108" name="图片 107"/>
          <p:cNvPicPr/>
          <p:nvPr/>
        </p:nvPicPr>
        <p:blipFill>
          <a:blip r:embed="rId1"/>
          <a:stretch>
            <a:fillRect/>
          </a:stretch>
        </p:blipFill>
        <p:spPr>
          <a:xfrm>
            <a:off x="4354195" y="1016000"/>
            <a:ext cx="3594735" cy="2547620"/>
          </a:xfrm>
          <a:prstGeom prst="rect">
            <a:avLst/>
          </a:prstGeom>
          <a:noFill/>
          <a:ln w="9525">
            <a:noFill/>
          </a:ln>
        </p:spPr>
      </p:pic>
      <p:pic>
        <p:nvPicPr>
          <p:cNvPr id="109" name="图片 108"/>
          <p:cNvPicPr/>
          <p:nvPr/>
        </p:nvPicPr>
        <p:blipFill>
          <a:blip r:embed="rId2"/>
          <a:srcRect r="17161"/>
          <a:stretch>
            <a:fillRect/>
          </a:stretch>
        </p:blipFill>
        <p:spPr>
          <a:xfrm>
            <a:off x="124460" y="1016000"/>
            <a:ext cx="3895725" cy="2547620"/>
          </a:xfrm>
          <a:prstGeom prst="rect">
            <a:avLst/>
          </a:prstGeom>
          <a:noFill/>
          <a:ln w="9525">
            <a:noFill/>
          </a:ln>
        </p:spPr>
      </p:pic>
      <p:pic>
        <p:nvPicPr>
          <p:cNvPr id="110" name="图片 109"/>
          <p:cNvPicPr/>
          <p:nvPr/>
        </p:nvPicPr>
        <p:blipFill>
          <a:blip r:embed="rId3"/>
          <a:srcRect l="23415" r="9831"/>
          <a:stretch>
            <a:fillRect/>
          </a:stretch>
        </p:blipFill>
        <p:spPr>
          <a:xfrm>
            <a:off x="8282940" y="1016000"/>
            <a:ext cx="3803015" cy="2547620"/>
          </a:xfrm>
          <a:prstGeom prst="rect">
            <a:avLst/>
          </a:prstGeom>
          <a:noFill/>
          <a:ln w="9525">
            <a:noFill/>
          </a:ln>
        </p:spPr>
      </p:pic>
      <p:sp>
        <p:nvSpPr>
          <p:cNvPr id="7" name="文本框 6"/>
          <p:cNvSpPr txBox="1"/>
          <p:nvPr/>
        </p:nvSpPr>
        <p:spPr>
          <a:xfrm>
            <a:off x="5012690" y="130810"/>
            <a:ext cx="6381750" cy="46037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2400" b="1">
                <a:solidFill>
                  <a:srgbClr val="002060"/>
                </a:solidFill>
              </a:rPr>
              <a:t>2017</a:t>
            </a:r>
            <a:r>
              <a:rPr lang="zh-CN" altLang="en-US" sz="2400" b="1">
                <a:solidFill>
                  <a:srgbClr val="002060"/>
                </a:solidFill>
              </a:rPr>
              <a:t>年，全巴西累计近</a:t>
            </a:r>
            <a:r>
              <a:rPr lang="en-US" altLang="zh-CN" sz="2400" b="1">
                <a:solidFill>
                  <a:srgbClr val="002060"/>
                </a:solidFill>
              </a:rPr>
              <a:t>60</a:t>
            </a:r>
            <a:r>
              <a:rPr lang="zh-CN" altLang="en-US" sz="2400" b="1">
                <a:solidFill>
                  <a:srgbClr val="002060"/>
                </a:solidFill>
              </a:rPr>
              <a:t>万人从事咖啡种植。</a:t>
            </a:r>
            <a:endParaRPr lang="zh-CN" altLang="en-US" sz="2400" b="1">
              <a:solidFill>
                <a:srgbClr val="002060"/>
              </a:solidFill>
            </a:endParaRPr>
          </a:p>
        </p:txBody>
      </p:sp>
      <p:sp>
        <p:nvSpPr>
          <p:cNvPr id="8" name="文本框 7"/>
          <p:cNvSpPr txBox="1"/>
          <p:nvPr/>
        </p:nvSpPr>
        <p:spPr>
          <a:xfrm>
            <a:off x="1207135" y="4712335"/>
            <a:ext cx="9777095" cy="4914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600" b="1">
                <a:solidFill>
                  <a:srgbClr val="C00000"/>
                </a:solidFill>
                <a:latin typeface="华文中宋" panose="02010600040101010101" charset="-122"/>
                <a:ea typeface="华文中宋" panose="02010600040101010101" charset="-122"/>
              </a:rPr>
              <a:t>观察一下图中咖啡种植者们的肤色和五官特征，你有什么发现吗？</a:t>
            </a:r>
            <a:endParaRPr lang="zh-CN" altLang="en-US" sz="2600" b="1">
              <a:solidFill>
                <a:srgbClr val="C00000"/>
              </a:solidFill>
              <a:latin typeface="华文中宋" panose="02010600040101010101" charset="-122"/>
              <a:ea typeface="华文中宋" panose="02010600040101010101" charset="-122"/>
            </a:endParaRPr>
          </a:p>
        </p:txBody>
      </p:sp>
      <p:sp>
        <p:nvSpPr>
          <p:cNvPr id="9" name="文本框 8"/>
          <p:cNvSpPr txBox="1"/>
          <p:nvPr/>
        </p:nvSpPr>
        <p:spPr>
          <a:xfrm>
            <a:off x="1429385" y="3693160"/>
            <a:ext cx="1097280" cy="460375"/>
          </a:xfrm>
          <a:prstGeom prst="rect">
            <a:avLst/>
          </a:prstGeom>
          <a:noFill/>
        </p:spPr>
        <p:txBody>
          <a:bodyPr wrap="none" rtlCol="0">
            <a:spAutoFit/>
          </a:bodyPr>
          <a:lstStyle/>
          <a:p>
            <a:r>
              <a:rPr lang="zh-CN" altLang="en-US" sz="2400" b="1">
                <a:solidFill>
                  <a:srgbClr val="FF0000"/>
                </a:solidFill>
              </a:rPr>
              <a:t>黑种人</a:t>
            </a:r>
            <a:endParaRPr lang="zh-CN" altLang="en-US" sz="2400" b="1">
              <a:solidFill>
                <a:srgbClr val="FF0000"/>
              </a:solidFill>
            </a:endParaRPr>
          </a:p>
        </p:txBody>
      </p:sp>
      <p:sp>
        <p:nvSpPr>
          <p:cNvPr id="10" name="文本框 9"/>
          <p:cNvSpPr txBox="1"/>
          <p:nvPr/>
        </p:nvSpPr>
        <p:spPr>
          <a:xfrm>
            <a:off x="5598160" y="3693160"/>
            <a:ext cx="1097280" cy="460375"/>
          </a:xfrm>
          <a:prstGeom prst="rect">
            <a:avLst/>
          </a:prstGeom>
          <a:noFill/>
        </p:spPr>
        <p:txBody>
          <a:bodyPr wrap="none" rtlCol="0">
            <a:spAutoFit/>
          </a:bodyPr>
          <a:lstStyle/>
          <a:p>
            <a:r>
              <a:rPr lang="zh-CN" altLang="en-US" sz="2400" b="1">
                <a:solidFill>
                  <a:srgbClr val="FF0000"/>
                </a:solidFill>
              </a:rPr>
              <a:t>黄种人</a:t>
            </a:r>
            <a:endParaRPr lang="zh-CN" altLang="en-US" sz="2400" b="1">
              <a:solidFill>
                <a:srgbClr val="FF0000"/>
              </a:solidFill>
            </a:endParaRPr>
          </a:p>
        </p:txBody>
      </p:sp>
      <p:sp>
        <p:nvSpPr>
          <p:cNvPr id="11" name="文本框 10"/>
          <p:cNvSpPr txBox="1"/>
          <p:nvPr/>
        </p:nvSpPr>
        <p:spPr>
          <a:xfrm>
            <a:off x="9651365" y="3683000"/>
            <a:ext cx="1097280" cy="460375"/>
          </a:xfrm>
          <a:prstGeom prst="rect">
            <a:avLst/>
          </a:prstGeom>
          <a:noFill/>
        </p:spPr>
        <p:txBody>
          <a:bodyPr wrap="none" rtlCol="0">
            <a:spAutoFit/>
          </a:bodyPr>
          <a:lstStyle/>
          <a:p>
            <a:r>
              <a:rPr lang="zh-CN" altLang="en-US" sz="2400" b="1">
                <a:solidFill>
                  <a:srgbClr val="FF0000"/>
                </a:solidFill>
              </a:rPr>
              <a:t>白种人</a:t>
            </a:r>
            <a:endParaRPr lang="zh-CN" altLang="en-US" sz="2400" b="1">
              <a:solidFill>
                <a:srgbClr val="FF0000"/>
              </a:solidFill>
            </a:endParaRPr>
          </a:p>
        </p:txBody>
      </p:sp>
      <p:sp>
        <p:nvSpPr>
          <p:cNvPr id="12" name="文本框 11"/>
          <p:cNvSpPr txBox="1"/>
          <p:nvPr/>
        </p:nvSpPr>
        <p:spPr>
          <a:xfrm>
            <a:off x="1761490" y="5581015"/>
            <a:ext cx="8122920" cy="4914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2600" b="1">
                <a:solidFill>
                  <a:srgbClr val="C00000"/>
                </a:solidFill>
                <a:latin typeface="华文中宋" panose="02010600040101010101" charset="-122"/>
                <a:ea typeface="华文中宋" panose="02010600040101010101" charset="-122"/>
                <a:sym typeface="+mn-ea"/>
              </a:rPr>
              <a:t>为什么巴西的咖啡种植者们肤色和五官特征差异显著？</a:t>
            </a:r>
            <a:endParaRPr lang="zh-CN" altLang="en-US" sz="2600" b="1">
              <a:solidFill>
                <a:srgbClr val="C00000"/>
              </a:solidFill>
              <a:latin typeface="华文中宋" panose="02010600040101010101" charset="-122"/>
              <a:ea typeface="华文中宋" panose="02010600040101010101" charset="-122"/>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8" grpId="1" bldLvl="0" animBg="1"/>
      <p:bldP spid="9" grpId="0"/>
      <p:bldP spid="10" grpId="0"/>
      <p:bldP spid="11" grpId="0"/>
      <p:bldP spid="12"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咖啡的种植者们</a:t>
            </a:r>
            <a:endParaRPr lang="zh-CN" altLang="en-US" sz="2800" b="1"/>
          </a:p>
        </p:txBody>
      </p:sp>
      <p:sp>
        <p:nvSpPr>
          <p:cNvPr id="2" name="文本框 1"/>
          <p:cNvSpPr txBox="1"/>
          <p:nvPr/>
        </p:nvSpPr>
        <p:spPr>
          <a:xfrm>
            <a:off x="514350" y="772795"/>
            <a:ext cx="6990715" cy="521970"/>
          </a:xfrm>
          <a:prstGeom prst="rect">
            <a:avLst/>
          </a:prstGeom>
          <a:noFill/>
        </p:spPr>
        <p:txBody>
          <a:bodyPr wrap="none" rtlCol="0">
            <a:spAutoFit/>
          </a:bodyPr>
          <a:lstStyle/>
          <a:p>
            <a:r>
              <a:rPr lang="zh-CN" altLang="en-US" sz="2800" b="1">
                <a:latin typeface="华文行楷" panose="02010800040101010101" charset="-122"/>
                <a:ea typeface="华文行楷" panose="02010800040101010101" charset="-122"/>
                <a:cs typeface="华文行楷" panose="02010800040101010101" charset="-122"/>
              </a:rPr>
              <a:t>阅读课本</a:t>
            </a:r>
            <a:r>
              <a:rPr lang="en-US" altLang="zh-CN" sz="2800" b="1">
                <a:latin typeface="华文行楷" panose="02010800040101010101" charset="-122"/>
                <a:ea typeface="华文行楷" panose="02010800040101010101" charset="-122"/>
                <a:cs typeface="华文行楷" panose="02010800040101010101" charset="-122"/>
              </a:rPr>
              <a:t>P79</a:t>
            </a:r>
            <a:r>
              <a:rPr lang="zh-CN" altLang="en-US" sz="2800" b="1">
                <a:latin typeface="华文行楷" panose="02010800040101010101" charset="-122"/>
                <a:ea typeface="华文行楷" panose="02010800040101010101" charset="-122"/>
                <a:cs typeface="华文行楷" panose="02010800040101010101" charset="-122"/>
              </a:rPr>
              <a:t>《巴西人种的构成（</a:t>
            </a:r>
            <a:r>
              <a:rPr lang="en-US" altLang="zh-CN" sz="2800" b="1">
                <a:latin typeface="华文行楷" panose="02010800040101010101" charset="-122"/>
                <a:ea typeface="华文行楷" panose="02010800040101010101" charset="-122"/>
                <a:cs typeface="华文行楷" panose="02010800040101010101" charset="-122"/>
              </a:rPr>
              <a:t>2017</a:t>
            </a:r>
            <a:r>
              <a:rPr lang="zh-CN" altLang="en-US" sz="2800" b="1">
                <a:latin typeface="华文行楷" panose="02010800040101010101" charset="-122"/>
                <a:ea typeface="华文行楷" panose="02010800040101010101" charset="-122"/>
                <a:cs typeface="华文行楷" panose="02010800040101010101" charset="-122"/>
              </a:rPr>
              <a:t>年）》</a:t>
            </a:r>
            <a:endParaRPr lang="zh-CN" altLang="en-US" sz="2800" b="1">
              <a:latin typeface="华文行楷" panose="02010800040101010101" charset="-122"/>
              <a:ea typeface="华文行楷" panose="02010800040101010101" charset="-122"/>
              <a:cs typeface="华文行楷" panose="02010800040101010101" charset="-122"/>
            </a:endParaRPr>
          </a:p>
        </p:txBody>
      </p:sp>
      <p:graphicFrame>
        <p:nvGraphicFramePr>
          <p:cNvPr id="8" name="图表 7"/>
          <p:cNvGraphicFramePr/>
          <p:nvPr/>
        </p:nvGraphicFramePr>
        <p:xfrm>
          <a:off x="381635" y="1356360"/>
          <a:ext cx="4973955" cy="4465955"/>
        </p:xfrm>
        <a:graphic>
          <a:graphicData uri="http://schemas.openxmlformats.org/drawingml/2006/chart">
            <c:chart xmlns:c="http://schemas.openxmlformats.org/drawingml/2006/chart" xmlns:r="http://schemas.openxmlformats.org/officeDocument/2006/relationships" r:id="rId1"/>
          </a:graphicData>
        </a:graphic>
      </p:graphicFrame>
      <p:sp>
        <p:nvSpPr>
          <p:cNvPr id="12" name="文本框 11"/>
          <p:cNvSpPr txBox="1"/>
          <p:nvPr/>
        </p:nvSpPr>
        <p:spPr>
          <a:xfrm>
            <a:off x="3094990" y="1876425"/>
            <a:ext cx="1404620" cy="460375"/>
          </a:xfrm>
          <a:prstGeom prst="rect">
            <a:avLst/>
          </a:prstGeom>
          <a:noFill/>
        </p:spPr>
        <p:txBody>
          <a:bodyPr wrap="none" rtlCol="0">
            <a:spAutoFit/>
          </a:bodyPr>
          <a:lstStyle/>
          <a:p>
            <a:r>
              <a:rPr lang="zh-CN" altLang="en-US" sz="2400" b="1">
                <a:solidFill>
                  <a:srgbClr val="FF0000"/>
                </a:solidFill>
                <a:latin typeface="华文中宋" panose="02010600040101010101" charset="-122"/>
                <a:ea typeface="华文中宋" panose="02010600040101010101" charset="-122"/>
              </a:rPr>
              <a:t>占比最高</a:t>
            </a:r>
            <a:endParaRPr lang="zh-CN" altLang="en-US" sz="2400" b="1">
              <a:solidFill>
                <a:srgbClr val="FF0000"/>
              </a:solidFill>
              <a:latin typeface="华文中宋" panose="02010600040101010101" charset="-122"/>
              <a:ea typeface="华文中宋" panose="02010600040101010101" charset="-122"/>
            </a:endParaRPr>
          </a:p>
        </p:txBody>
      </p:sp>
      <p:sp>
        <p:nvSpPr>
          <p:cNvPr id="13" name="文本框 12"/>
          <p:cNvSpPr txBox="1"/>
          <p:nvPr/>
        </p:nvSpPr>
        <p:spPr>
          <a:xfrm>
            <a:off x="0" y="1931670"/>
            <a:ext cx="1861185" cy="645160"/>
          </a:xfrm>
          <a:prstGeom prst="rect">
            <a:avLst/>
          </a:prstGeom>
          <a:noFill/>
        </p:spPr>
        <p:txBody>
          <a:bodyPr wrap="square" rtlCol="0">
            <a:spAutoFit/>
          </a:bodyPr>
          <a:lstStyle/>
          <a:p>
            <a:pPr fontAlgn="auto">
              <a:lnSpc>
                <a:spcPct val="150000"/>
              </a:lnSpc>
            </a:pPr>
            <a:r>
              <a:rPr lang="zh-CN" altLang="en-US" sz="2400" b="1">
                <a:solidFill>
                  <a:srgbClr val="FF0000"/>
                </a:solidFill>
                <a:latin typeface="华文中宋" panose="02010600040101010101" charset="-122"/>
                <a:ea typeface="华文中宋" panose="02010600040101010101" charset="-122"/>
              </a:rPr>
              <a:t>占比第二高</a:t>
            </a:r>
            <a:endParaRPr lang="zh-CN" altLang="en-US" sz="2400" b="1">
              <a:solidFill>
                <a:srgbClr val="FF0000"/>
              </a:solidFill>
              <a:latin typeface="华文中宋" panose="02010600040101010101" charset="-122"/>
              <a:ea typeface="华文中宋" panose="02010600040101010101" charset="-122"/>
            </a:endParaRPr>
          </a:p>
        </p:txBody>
      </p:sp>
      <p:pic>
        <p:nvPicPr>
          <p:cNvPr id="14" name="图片 13" descr="IMG_2682"/>
          <p:cNvPicPr>
            <a:picLocks noChangeAspect="1"/>
          </p:cNvPicPr>
          <p:nvPr/>
        </p:nvPicPr>
        <p:blipFill>
          <a:blip r:embed="rId2"/>
          <a:stretch>
            <a:fillRect/>
          </a:stretch>
        </p:blipFill>
        <p:spPr>
          <a:xfrm>
            <a:off x="7620635" y="1417320"/>
            <a:ext cx="4343400" cy="4991100"/>
          </a:xfrm>
          <a:prstGeom prst="rect">
            <a:avLst/>
          </a:prstGeom>
        </p:spPr>
      </p:pic>
      <p:sp>
        <p:nvSpPr>
          <p:cNvPr id="15" name="文本框 14"/>
          <p:cNvSpPr txBox="1"/>
          <p:nvPr/>
        </p:nvSpPr>
        <p:spPr>
          <a:xfrm>
            <a:off x="5137150" y="3137535"/>
            <a:ext cx="2672080" cy="521970"/>
          </a:xfrm>
          <a:prstGeom prst="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r>
              <a:rPr lang="zh-CN" altLang="en-US" sz="2800" b="1">
                <a:solidFill>
                  <a:srgbClr val="FF0000"/>
                </a:solidFill>
                <a:latin typeface="微软雅黑" panose="020B0503020204020204" charset="-122"/>
                <a:ea typeface="微软雅黑" panose="020B0503020204020204" charset="-122"/>
                <a:cs typeface="微软雅黑" panose="020B0503020204020204" charset="-122"/>
              </a:rPr>
              <a:t>人种大熔炉</a:t>
            </a:r>
            <a:r>
              <a:rPr lang="en-US" altLang="zh-CN" sz="2800" b="1">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2800" b="1">
              <a:solidFill>
                <a:srgbClr val="FF0000"/>
              </a:solidFill>
              <a:latin typeface="微软雅黑" panose="020B0503020204020204" charset="-122"/>
              <a:ea typeface="微软雅黑" panose="020B0503020204020204" charset="-122"/>
              <a:cs typeface="微软雅黑" panose="020B050302020402020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1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rcRect b="11994"/>
          <a:stretch>
            <a:fillRect/>
          </a:stretch>
        </p:blipFill>
        <p:spPr>
          <a:xfrm>
            <a:off x="4614545" y="153035"/>
            <a:ext cx="2823210" cy="1919605"/>
          </a:xfrm>
          <a:prstGeom prst="rect">
            <a:avLst/>
          </a:prstGeom>
          <a:noFill/>
          <a:ln w="9525">
            <a:noFill/>
          </a:ln>
        </p:spPr>
      </p:pic>
      <p:pic>
        <p:nvPicPr>
          <p:cNvPr id="101" name="图片 100"/>
          <p:cNvPicPr/>
          <p:nvPr/>
        </p:nvPicPr>
        <p:blipFill>
          <a:blip r:embed="rId2"/>
          <a:stretch>
            <a:fillRect/>
          </a:stretch>
        </p:blipFill>
        <p:spPr>
          <a:xfrm>
            <a:off x="4614545" y="4827270"/>
            <a:ext cx="2823210" cy="1913255"/>
          </a:xfrm>
          <a:prstGeom prst="rect">
            <a:avLst/>
          </a:prstGeom>
          <a:noFill/>
          <a:ln w="9525">
            <a:noFill/>
          </a:ln>
        </p:spPr>
      </p:pic>
      <p:pic>
        <p:nvPicPr>
          <p:cNvPr id="102" name="图片 101"/>
          <p:cNvPicPr/>
          <p:nvPr/>
        </p:nvPicPr>
        <p:blipFill>
          <a:blip r:embed="rId3"/>
          <a:stretch>
            <a:fillRect/>
          </a:stretch>
        </p:blipFill>
        <p:spPr>
          <a:xfrm>
            <a:off x="4614545" y="2521585"/>
            <a:ext cx="2823210" cy="1930400"/>
          </a:xfrm>
          <a:prstGeom prst="rect">
            <a:avLst/>
          </a:prstGeom>
          <a:noFill/>
          <a:ln w="9525">
            <a:noFill/>
          </a:ln>
        </p:spPr>
      </p:pic>
      <p:sp>
        <p:nvSpPr>
          <p:cNvPr id="2" name="文本框 1"/>
          <p:cNvSpPr txBox="1"/>
          <p:nvPr/>
        </p:nvSpPr>
        <p:spPr>
          <a:xfrm>
            <a:off x="1062990" y="1466850"/>
            <a:ext cx="678815" cy="3784600"/>
          </a:xfrm>
          <a:prstGeom prst="rect">
            <a:avLst/>
          </a:prstGeom>
          <a:noFill/>
        </p:spPr>
        <p:txBody>
          <a:bodyPr wrap="square" rtlCol="0">
            <a:spAutoFit/>
          </a:bodyPr>
          <a:p>
            <a:pPr fontAlgn="auto">
              <a:lnSpc>
                <a:spcPct val="150000"/>
              </a:lnSpc>
            </a:pPr>
            <a:r>
              <a:rPr lang="zh-CN" altLang="en-US" sz="4000" b="1"/>
              <a:t>多元文化</a:t>
            </a:r>
            <a:endParaRPr lang="zh-CN" altLang="en-US" sz="4000" b="1"/>
          </a:p>
        </p:txBody>
      </p:sp>
      <p:sp>
        <p:nvSpPr>
          <p:cNvPr id="3" name="文本框 2"/>
          <p:cNvSpPr txBox="1"/>
          <p:nvPr/>
        </p:nvSpPr>
        <p:spPr>
          <a:xfrm>
            <a:off x="2691130" y="852170"/>
            <a:ext cx="894080" cy="521970"/>
          </a:xfrm>
          <a:prstGeom prst="rect">
            <a:avLst/>
          </a:prstGeom>
          <a:noFill/>
        </p:spPr>
        <p:txBody>
          <a:bodyPr wrap="none" rtlCol="0">
            <a:spAutoFit/>
          </a:bodyPr>
          <a:p>
            <a:r>
              <a:rPr lang="zh-CN" altLang="en-US" sz="2800" b="1">
                <a:solidFill>
                  <a:srgbClr val="00B050"/>
                </a:solidFill>
              </a:rPr>
              <a:t>足球</a:t>
            </a:r>
            <a:endParaRPr lang="zh-CN" altLang="en-US" sz="2800" b="1">
              <a:solidFill>
                <a:srgbClr val="00B050"/>
              </a:solidFill>
            </a:endParaRPr>
          </a:p>
        </p:txBody>
      </p:sp>
      <p:sp>
        <p:nvSpPr>
          <p:cNvPr id="4" name="文本框 3"/>
          <p:cNvSpPr txBox="1"/>
          <p:nvPr/>
        </p:nvSpPr>
        <p:spPr>
          <a:xfrm>
            <a:off x="2464435" y="5491480"/>
            <a:ext cx="1249680" cy="521970"/>
          </a:xfrm>
          <a:prstGeom prst="rect">
            <a:avLst/>
          </a:prstGeom>
          <a:noFill/>
        </p:spPr>
        <p:txBody>
          <a:bodyPr wrap="none" rtlCol="0">
            <a:spAutoFit/>
          </a:bodyPr>
          <a:p>
            <a:r>
              <a:rPr lang="zh-CN" altLang="en-US" sz="2800" b="1">
                <a:solidFill>
                  <a:srgbClr val="00B050"/>
                </a:solidFill>
              </a:rPr>
              <a:t>狂欢节</a:t>
            </a:r>
            <a:endParaRPr lang="zh-CN" altLang="en-US" sz="2800" b="1">
              <a:solidFill>
                <a:srgbClr val="00B050"/>
              </a:solidFill>
            </a:endParaRPr>
          </a:p>
        </p:txBody>
      </p:sp>
      <p:sp>
        <p:nvSpPr>
          <p:cNvPr id="8" name="文本框 7"/>
          <p:cNvSpPr txBox="1"/>
          <p:nvPr/>
        </p:nvSpPr>
        <p:spPr>
          <a:xfrm>
            <a:off x="2464435" y="3171825"/>
            <a:ext cx="1249680" cy="521970"/>
          </a:xfrm>
          <a:prstGeom prst="rect">
            <a:avLst/>
          </a:prstGeom>
          <a:noFill/>
        </p:spPr>
        <p:txBody>
          <a:bodyPr wrap="none" rtlCol="0">
            <a:spAutoFit/>
          </a:bodyPr>
          <a:p>
            <a:r>
              <a:rPr lang="zh-CN" altLang="en-US" sz="2800" b="1">
                <a:solidFill>
                  <a:srgbClr val="00B050"/>
                </a:solidFill>
              </a:rPr>
              <a:t>桑巴舞</a:t>
            </a:r>
            <a:endParaRPr lang="zh-CN" altLang="en-US" sz="2800" b="1">
              <a:solidFill>
                <a:srgbClr val="00B050"/>
              </a:solidFill>
            </a:endParaRPr>
          </a:p>
        </p:txBody>
      </p:sp>
      <p:sp>
        <p:nvSpPr>
          <p:cNvPr id="9" name="文本框 8"/>
          <p:cNvSpPr txBox="1"/>
          <p:nvPr/>
        </p:nvSpPr>
        <p:spPr>
          <a:xfrm>
            <a:off x="9585960" y="831215"/>
            <a:ext cx="957804" cy="585694"/>
          </a:xfrm>
          <a:prstGeom prst="roundRect">
            <a:avLst/>
          </a:prstGeom>
          <a:solidFill>
            <a:schemeClr val="accent6">
              <a:lumMod val="75000"/>
            </a:schemeClr>
          </a:solidFill>
        </p:spPr>
        <p:txBody>
          <a:bodyPr wrap="none" rtlCol="0">
            <a:spAutoFit/>
          </a:bodyPr>
          <a:p>
            <a:r>
              <a:rPr lang="zh-CN" altLang="en-US" sz="2800" b="1">
                <a:solidFill>
                  <a:schemeClr val="bg1"/>
                </a:solidFill>
              </a:rPr>
              <a:t>英国</a:t>
            </a:r>
            <a:endParaRPr lang="zh-CN" altLang="en-US" sz="2800" b="1">
              <a:solidFill>
                <a:schemeClr val="bg1"/>
              </a:solidFill>
            </a:endParaRPr>
          </a:p>
        </p:txBody>
      </p:sp>
      <p:sp>
        <p:nvSpPr>
          <p:cNvPr id="10" name="文本框 9"/>
          <p:cNvSpPr txBox="1"/>
          <p:nvPr/>
        </p:nvSpPr>
        <p:spPr>
          <a:xfrm>
            <a:off x="9585960" y="5441315"/>
            <a:ext cx="957864" cy="585754"/>
          </a:xfrm>
          <a:prstGeom prst="roundRect">
            <a:avLst/>
          </a:prstGeom>
          <a:solidFill>
            <a:schemeClr val="accent6">
              <a:lumMod val="75000"/>
            </a:schemeClr>
          </a:solidFill>
        </p:spPr>
        <p:txBody>
          <a:bodyPr wrap="none" rtlCol="0">
            <a:spAutoFit/>
          </a:bodyPr>
          <a:p>
            <a:r>
              <a:rPr lang="zh-CN" altLang="en-US" sz="2800" b="1">
                <a:solidFill>
                  <a:schemeClr val="bg1"/>
                </a:solidFill>
              </a:rPr>
              <a:t>欧洲</a:t>
            </a:r>
            <a:endParaRPr lang="zh-CN" altLang="en-US" sz="2800" b="1">
              <a:solidFill>
                <a:schemeClr val="bg1"/>
              </a:solidFill>
            </a:endParaRPr>
          </a:p>
        </p:txBody>
      </p:sp>
      <p:sp>
        <p:nvSpPr>
          <p:cNvPr id="11" name="文本框 10"/>
          <p:cNvSpPr txBox="1"/>
          <p:nvPr/>
        </p:nvSpPr>
        <p:spPr>
          <a:xfrm>
            <a:off x="8670290" y="2521585"/>
            <a:ext cx="2272174" cy="1555259"/>
          </a:xfrm>
          <a:prstGeom prst="roundRect">
            <a:avLst/>
          </a:prstGeom>
          <a:solidFill>
            <a:schemeClr val="accent6">
              <a:lumMod val="75000"/>
            </a:schemeClr>
          </a:solidFill>
        </p:spPr>
        <p:txBody>
          <a:bodyPr wrap="none" rtlCol="0">
            <a:spAutoFit/>
          </a:bodyPr>
          <a:p>
            <a:pPr fontAlgn="auto">
              <a:lnSpc>
                <a:spcPct val="150000"/>
              </a:lnSpc>
            </a:pPr>
            <a:r>
              <a:rPr lang="zh-CN" altLang="en-US" sz="2800" b="1">
                <a:solidFill>
                  <a:schemeClr val="bg1"/>
                </a:solidFill>
              </a:rPr>
              <a:t>葡萄牙</a:t>
            </a:r>
            <a:r>
              <a:rPr lang="en-US" altLang="zh-CN" sz="2800" b="1">
                <a:solidFill>
                  <a:schemeClr val="bg1"/>
                </a:solidFill>
              </a:rPr>
              <a:t> </a:t>
            </a:r>
            <a:r>
              <a:rPr lang="zh-CN" altLang="en-US" sz="2800" b="1">
                <a:solidFill>
                  <a:schemeClr val="bg1"/>
                </a:solidFill>
              </a:rPr>
              <a:t>民歌</a:t>
            </a:r>
            <a:endParaRPr lang="zh-CN" altLang="en-US" sz="2800" b="1">
              <a:solidFill>
                <a:schemeClr val="bg1"/>
              </a:solidFill>
            </a:endParaRPr>
          </a:p>
          <a:p>
            <a:pPr fontAlgn="auto">
              <a:lnSpc>
                <a:spcPct val="150000"/>
              </a:lnSpc>
            </a:pPr>
            <a:r>
              <a:rPr lang="zh-CN" altLang="en-US" sz="2800" b="1">
                <a:solidFill>
                  <a:schemeClr val="bg1"/>
                </a:solidFill>
              </a:rPr>
              <a:t>非洲</a:t>
            </a:r>
            <a:r>
              <a:rPr lang="en-US" altLang="zh-CN" sz="2800" b="1">
                <a:solidFill>
                  <a:schemeClr val="bg1"/>
                </a:solidFill>
              </a:rPr>
              <a:t>     </a:t>
            </a:r>
            <a:r>
              <a:rPr lang="zh-CN" altLang="en-US" sz="2800" b="1">
                <a:solidFill>
                  <a:schemeClr val="bg1"/>
                </a:solidFill>
              </a:rPr>
              <a:t>鼓乐</a:t>
            </a:r>
            <a:endParaRPr lang="zh-CN" altLang="en-US" sz="2800" b="1">
              <a:solidFill>
                <a:schemeClr val="bg1"/>
              </a:solidFill>
            </a:endParaRPr>
          </a:p>
        </p:txBody>
      </p:sp>
    </p:spTree>
    <p:custDataLst>
      <p:tags r:id="rId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咖啡的种植者们</a:t>
            </a:r>
            <a:endParaRPr lang="zh-CN" altLang="en-US" sz="2800" b="1"/>
          </a:p>
        </p:txBody>
      </p:sp>
      <p:pic>
        <p:nvPicPr>
          <p:cNvPr id="108" name="图片 107"/>
          <p:cNvPicPr/>
          <p:nvPr/>
        </p:nvPicPr>
        <p:blipFill>
          <a:blip r:embed="rId1"/>
          <a:stretch>
            <a:fillRect/>
          </a:stretch>
        </p:blipFill>
        <p:spPr>
          <a:xfrm>
            <a:off x="4354195" y="1016000"/>
            <a:ext cx="3594735" cy="2547620"/>
          </a:xfrm>
          <a:prstGeom prst="rect">
            <a:avLst/>
          </a:prstGeom>
          <a:noFill/>
          <a:ln w="9525">
            <a:noFill/>
          </a:ln>
        </p:spPr>
      </p:pic>
      <p:pic>
        <p:nvPicPr>
          <p:cNvPr id="109" name="图片 108"/>
          <p:cNvPicPr/>
          <p:nvPr/>
        </p:nvPicPr>
        <p:blipFill>
          <a:blip r:embed="rId2"/>
          <a:srcRect r="17161"/>
          <a:stretch>
            <a:fillRect/>
          </a:stretch>
        </p:blipFill>
        <p:spPr>
          <a:xfrm>
            <a:off x="124460" y="1016000"/>
            <a:ext cx="3895725" cy="2547620"/>
          </a:xfrm>
          <a:prstGeom prst="rect">
            <a:avLst/>
          </a:prstGeom>
          <a:noFill/>
          <a:ln w="9525">
            <a:noFill/>
          </a:ln>
        </p:spPr>
      </p:pic>
      <p:pic>
        <p:nvPicPr>
          <p:cNvPr id="110" name="图片 109"/>
          <p:cNvPicPr/>
          <p:nvPr/>
        </p:nvPicPr>
        <p:blipFill>
          <a:blip r:embed="rId3"/>
          <a:srcRect l="23415" r="9831"/>
          <a:stretch>
            <a:fillRect/>
          </a:stretch>
        </p:blipFill>
        <p:spPr>
          <a:xfrm>
            <a:off x="8282940" y="1016000"/>
            <a:ext cx="3803015" cy="2547620"/>
          </a:xfrm>
          <a:prstGeom prst="rect">
            <a:avLst/>
          </a:prstGeom>
          <a:noFill/>
          <a:ln w="9525">
            <a:noFill/>
          </a:ln>
        </p:spPr>
      </p:pic>
      <p:sp>
        <p:nvSpPr>
          <p:cNvPr id="9" name="文本框 8"/>
          <p:cNvSpPr txBox="1"/>
          <p:nvPr/>
        </p:nvSpPr>
        <p:spPr>
          <a:xfrm>
            <a:off x="1447800" y="3700780"/>
            <a:ext cx="1097280" cy="460375"/>
          </a:xfrm>
          <a:prstGeom prst="rect">
            <a:avLst/>
          </a:prstGeom>
          <a:noFill/>
        </p:spPr>
        <p:txBody>
          <a:bodyPr wrap="none" rtlCol="0">
            <a:spAutoFit/>
          </a:bodyPr>
          <a:lstStyle/>
          <a:p>
            <a:r>
              <a:rPr lang="zh-CN" altLang="en-US" sz="2400" b="1">
                <a:solidFill>
                  <a:srgbClr val="FF0000"/>
                </a:solidFill>
              </a:rPr>
              <a:t>黑种人</a:t>
            </a:r>
            <a:endParaRPr lang="zh-CN" altLang="en-US" sz="2400" b="1">
              <a:solidFill>
                <a:srgbClr val="FF0000"/>
              </a:solidFill>
            </a:endParaRPr>
          </a:p>
        </p:txBody>
      </p:sp>
      <p:sp>
        <p:nvSpPr>
          <p:cNvPr id="10" name="文本框 9"/>
          <p:cNvSpPr txBox="1"/>
          <p:nvPr/>
        </p:nvSpPr>
        <p:spPr>
          <a:xfrm>
            <a:off x="5616575" y="3710940"/>
            <a:ext cx="1097280" cy="460375"/>
          </a:xfrm>
          <a:prstGeom prst="rect">
            <a:avLst/>
          </a:prstGeom>
          <a:noFill/>
        </p:spPr>
        <p:txBody>
          <a:bodyPr wrap="none" rtlCol="0">
            <a:spAutoFit/>
          </a:bodyPr>
          <a:lstStyle/>
          <a:p>
            <a:r>
              <a:rPr lang="zh-CN" altLang="en-US" sz="2400" b="1">
                <a:solidFill>
                  <a:srgbClr val="FF0000"/>
                </a:solidFill>
              </a:rPr>
              <a:t>黄种人</a:t>
            </a:r>
            <a:endParaRPr lang="zh-CN" altLang="en-US" sz="2400" b="1">
              <a:solidFill>
                <a:srgbClr val="FF0000"/>
              </a:solidFill>
            </a:endParaRPr>
          </a:p>
        </p:txBody>
      </p:sp>
      <p:sp>
        <p:nvSpPr>
          <p:cNvPr id="11" name="文本框 10"/>
          <p:cNvSpPr txBox="1"/>
          <p:nvPr/>
        </p:nvSpPr>
        <p:spPr>
          <a:xfrm>
            <a:off x="9669780" y="3700780"/>
            <a:ext cx="1097280" cy="460375"/>
          </a:xfrm>
          <a:prstGeom prst="rect">
            <a:avLst/>
          </a:prstGeom>
          <a:noFill/>
        </p:spPr>
        <p:txBody>
          <a:bodyPr wrap="none" rtlCol="0">
            <a:spAutoFit/>
          </a:bodyPr>
          <a:lstStyle/>
          <a:p>
            <a:r>
              <a:rPr lang="zh-CN" altLang="en-US" sz="2400" b="1">
                <a:solidFill>
                  <a:srgbClr val="FF0000"/>
                </a:solidFill>
              </a:rPr>
              <a:t>白种人</a:t>
            </a:r>
            <a:endParaRPr lang="zh-CN" altLang="en-US" sz="2400" b="1">
              <a:solidFill>
                <a:srgbClr val="FF0000"/>
              </a:solidFill>
            </a:endParaRPr>
          </a:p>
        </p:txBody>
      </p:sp>
      <p:sp>
        <p:nvSpPr>
          <p:cNvPr id="2" name="文本框 1"/>
          <p:cNvSpPr txBox="1"/>
          <p:nvPr/>
        </p:nvSpPr>
        <p:spPr>
          <a:xfrm>
            <a:off x="1629410" y="4903470"/>
            <a:ext cx="9446260" cy="49149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vertOverflow="overflow" horzOverflow="overflow" vert="horz" wrap="none" numCol="1" spcCol="0" rtlCol="0" fromWordArt="0" anchor="ctr" anchorCtr="0" forceAA="0" compatLnSpc="1">
            <a:spAutoFit/>
          </a:bodyPr>
          <a:lstStyle/>
          <a:p>
            <a:pPr lvl="0" algn="l">
              <a:buClrTx/>
              <a:buSzTx/>
              <a:buFontTx/>
            </a:pPr>
            <a:r>
              <a:rPr lang="zh-CN" altLang="en-US" sz="2600" b="1">
                <a:solidFill>
                  <a:srgbClr val="C00000"/>
                </a:solidFill>
                <a:latin typeface="华文中宋" panose="02010600040101010101" charset="-122"/>
                <a:ea typeface="华文中宋" panose="02010600040101010101" charset="-122"/>
                <a:sym typeface="+mn-ea"/>
              </a:rPr>
              <a:t>为什么巴西的咖啡种植者们一年四季都身穿短袖，头戴遮阳帽？</a:t>
            </a:r>
            <a:endParaRPr lang="zh-CN" altLang="en-US" sz="2600" b="1">
              <a:solidFill>
                <a:srgbClr val="C00000"/>
              </a:solidFill>
              <a:latin typeface="华文中宋" panose="02010600040101010101" charset="-122"/>
              <a:ea typeface="华文中宋" panose="02010600040101010101" charset="-122"/>
              <a:sym typeface="+mn-ea"/>
            </a:endParaRPr>
          </a:p>
        </p:txBody>
      </p:sp>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咖啡的种植环境</a:t>
            </a:r>
            <a:endParaRPr lang="zh-CN" altLang="en-US" sz="2800" b="1"/>
          </a:p>
        </p:txBody>
      </p:sp>
      <p:pic>
        <p:nvPicPr>
          <p:cNvPr id="3" name="图片 2" descr="IMG_1125(20211205-125714)"/>
          <p:cNvPicPr>
            <a:picLocks noChangeAspect="1"/>
          </p:cNvPicPr>
          <p:nvPr/>
        </p:nvPicPr>
        <p:blipFill>
          <a:blip r:embed="rId1"/>
          <a:srcRect t="2532"/>
          <a:stretch>
            <a:fillRect/>
          </a:stretch>
        </p:blipFill>
        <p:spPr>
          <a:xfrm>
            <a:off x="244475" y="816610"/>
            <a:ext cx="5291455" cy="5688330"/>
          </a:xfrm>
          <a:prstGeom prst="rect">
            <a:avLst/>
          </a:prstGeom>
        </p:spPr>
      </p:pic>
      <p:sp>
        <p:nvSpPr>
          <p:cNvPr id="5" name="文本框 4"/>
          <p:cNvSpPr txBox="1"/>
          <p:nvPr/>
        </p:nvSpPr>
        <p:spPr>
          <a:xfrm>
            <a:off x="5650230" y="226695"/>
            <a:ext cx="6541770" cy="1383665"/>
          </a:xfrm>
          <a:prstGeom prst="rect">
            <a:avLst/>
          </a:prstGeom>
          <a:noFill/>
        </p:spPr>
        <p:txBody>
          <a:bodyPr wrap="square" rtlCol="0">
            <a:spAutoFit/>
          </a:bodyPr>
          <a:lstStyle/>
          <a:p>
            <a:pPr fontAlgn="auto">
              <a:lnSpc>
                <a:spcPct val="150000"/>
              </a:lnSpc>
            </a:pPr>
            <a:r>
              <a:rPr lang="zh-CN" altLang="en-US" sz="2800" b="1">
                <a:latin typeface="华文行楷" panose="02010800040101010101" charset="-122"/>
                <a:ea typeface="华文行楷" panose="02010800040101010101" charset="-122"/>
                <a:cs typeface="华文行楷" panose="02010800040101010101" charset="-122"/>
              </a:rPr>
              <a:t>阅读课本</a:t>
            </a:r>
            <a:r>
              <a:rPr lang="en-US" altLang="zh-CN" sz="2800" b="1">
                <a:latin typeface="华文行楷" panose="02010800040101010101" charset="-122"/>
                <a:ea typeface="华文行楷" panose="02010800040101010101" charset="-122"/>
                <a:cs typeface="华文行楷" panose="02010800040101010101" charset="-122"/>
              </a:rPr>
              <a:t>P78</a:t>
            </a:r>
            <a:r>
              <a:rPr lang="zh-CN" altLang="en-US" sz="2800" b="1">
                <a:latin typeface="华文行楷" panose="02010800040101010101" charset="-122"/>
                <a:ea typeface="华文行楷" panose="02010800040101010101" charset="-122"/>
                <a:cs typeface="华文行楷" panose="02010800040101010101" charset="-122"/>
              </a:rPr>
              <a:t>，从以下几个方面分析巴西地理位置的特点。</a:t>
            </a:r>
            <a:endParaRPr lang="zh-CN" altLang="en-US" sz="2800" b="1">
              <a:latin typeface="华文行楷" panose="02010800040101010101" charset="-122"/>
              <a:ea typeface="华文行楷" panose="02010800040101010101" charset="-122"/>
              <a:cs typeface="华文行楷" panose="02010800040101010101" charset="-122"/>
            </a:endParaRPr>
          </a:p>
        </p:txBody>
      </p:sp>
      <p:sp>
        <p:nvSpPr>
          <p:cNvPr id="8" name="文本框 7"/>
          <p:cNvSpPr txBox="1"/>
          <p:nvPr/>
        </p:nvSpPr>
        <p:spPr>
          <a:xfrm>
            <a:off x="5807710" y="1893570"/>
            <a:ext cx="1964055" cy="521970"/>
          </a:xfrm>
          <a:prstGeom prst="rect">
            <a:avLst/>
          </a:prstGeom>
          <a:noFill/>
        </p:spPr>
        <p:txBody>
          <a:bodyPr wrap="none" rtlCol="0">
            <a:spAutoFit/>
          </a:bodyPr>
          <a:lstStyle/>
          <a:p>
            <a:r>
              <a:rPr lang="zh-CN" altLang="en-US" sz="2800" b="1">
                <a:solidFill>
                  <a:srgbClr val="C00000"/>
                </a:solidFill>
                <a:latin typeface="华文中宋" panose="02010600040101010101" charset="-122"/>
                <a:ea typeface="华文中宋" panose="02010600040101010101" charset="-122"/>
              </a:rPr>
              <a:t>海陆位置：</a:t>
            </a:r>
            <a:endParaRPr lang="zh-CN" altLang="en-US" sz="2800" b="1">
              <a:solidFill>
                <a:srgbClr val="C00000"/>
              </a:solidFill>
              <a:latin typeface="华文中宋" panose="02010600040101010101" charset="-122"/>
              <a:ea typeface="华文中宋" panose="02010600040101010101" charset="-122"/>
            </a:endParaRPr>
          </a:p>
        </p:txBody>
      </p:sp>
      <p:sp>
        <p:nvSpPr>
          <p:cNvPr id="12" name="文本框 11"/>
          <p:cNvSpPr txBox="1"/>
          <p:nvPr/>
        </p:nvSpPr>
        <p:spPr>
          <a:xfrm>
            <a:off x="5876925" y="2604770"/>
            <a:ext cx="6384925" cy="2306955"/>
          </a:xfrm>
          <a:prstGeom prst="rect">
            <a:avLst/>
          </a:prstGeom>
          <a:noFill/>
        </p:spPr>
        <p:txBody>
          <a:bodyPr wrap="square" rtlCol="0">
            <a:spAutoFit/>
          </a:bodyPr>
          <a:lstStyle/>
          <a:p>
            <a:pPr marL="285750" indent="-285750" fontAlgn="auto">
              <a:lnSpc>
                <a:spcPct val="200000"/>
              </a:lnSpc>
              <a:buFont typeface="Wingdings" panose="05000000000000000000" charset="0"/>
              <a:buChar char="l"/>
            </a:pPr>
            <a:r>
              <a:rPr lang="zh-CN" altLang="en-US" sz="2400" b="1"/>
              <a:t>巴西地处</a:t>
            </a:r>
            <a:r>
              <a:rPr lang="en-US" altLang="zh-CN" sz="2400" b="1"/>
              <a:t>__________</a:t>
            </a:r>
            <a:r>
              <a:rPr lang="zh-CN" altLang="en-US" sz="2400" b="1"/>
              <a:t>（大洲名称）</a:t>
            </a:r>
            <a:endParaRPr lang="zh-CN" altLang="en-US" sz="2400" b="1"/>
          </a:p>
          <a:p>
            <a:pPr marL="285750" indent="-285750" fontAlgn="auto">
              <a:lnSpc>
                <a:spcPct val="200000"/>
              </a:lnSpc>
              <a:buFont typeface="Wingdings" panose="05000000000000000000" charset="0"/>
              <a:buChar char="l"/>
            </a:pPr>
            <a:r>
              <a:rPr lang="zh-CN" altLang="en-US" sz="2400" b="1"/>
              <a:t>巴西是一个</a:t>
            </a:r>
            <a:r>
              <a:rPr lang="en-US" altLang="zh-CN" sz="2400" b="1"/>
              <a:t>__________</a:t>
            </a:r>
            <a:r>
              <a:rPr lang="zh-CN" altLang="en-US" sz="2400" b="1"/>
              <a:t>（沿海国</a:t>
            </a:r>
            <a:r>
              <a:rPr lang="en-US" altLang="zh-CN" sz="2400" b="1"/>
              <a:t>/</a:t>
            </a:r>
            <a:r>
              <a:rPr lang="zh-CN" altLang="en-US" sz="2400" b="1"/>
              <a:t>内陆国</a:t>
            </a:r>
            <a:r>
              <a:rPr lang="en-US" altLang="zh-CN" sz="2400" b="1"/>
              <a:t>/</a:t>
            </a:r>
            <a:r>
              <a:rPr lang="zh-CN" altLang="en-US" sz="2400" b="1"/>
              <a:t>岛国）</a:t>
            </a:r>
            <a:endParaRPr lang="zh-CN" altLang="en-US" sz="2400" b="1"/>
          </a:p>
        </p:txBody>
      </p:sp>
      <p:sp>
        <p:nvSpPr>
          <p:cNvPr id="13" name="文本框 12"/>
          <p:cNvSpPr txBox="1"/>
          <p:nvPr/>
        </p:nvSpPr>
        <p:spPr>
          <a:xfrm>
            <a:off x="7589520" y="2767965"/>
            <a:ext cx="1494155" cy="460375"/>
          </a:xfrm>
          <a:prstGeom prst="rect">
            <a:avLst/>
          </a:prstGeom>
          <a:noFill/>
        </p:spPr>
        <p:txBody>
          <a:bodyPr wrap="square" rtlCol="0">
            <a:spAutoFit/>
          </a:bodyPr>
          <a:lstStyle/>
          <a:p>
            <a:pPr algn="ctr"/>
            <a:r>
              <a:rPr lang="zh-CN" altLang="en-US" sz="2400" b="1">
                <a:solidFill>
                  <a:srgbClr val="FF0000"/>
                </a:solidFill>
              </a:rPr>
              <a:t>南美洲</a:t>
            </a:r>
            <a:endParaRPr lang="zh-CN" altLang="en-US" sz="2400" b="1">
              <a:solidFill>
                <a:srgbClr val="FF0000"/>
              </a:solidFill>
            </a:endParaRPr>
          </a:p>
        </p:txBody>
      </p:sp>
      <p:sp>
        <p:nvSpPr>
          <p:cNvPr id="14" name="文本框 13"/>
          <p:cNvSpPr txBox="1"/>
          <p:nvPr/>
        </p:nvSpPr>
        <p:spPr>
          <a:xfrm>
            <a:off x="7771765" y="3580765"/>
            <a:ext cx="1494155" cy="460375"/>
          </a:xfrm>
          <a:prstGeom prst="rect">
            <a:avLst/>
          </a:prstGeom>
          <a:noFill/>
        </p:spPr>
        <p:txBody>
          <a:bodyPr wrap="square" rtlCol="0">
            <a:spAutoFit/>
          </a:bodyPr>
          <a:lstStyle/>
          <a:p>
            <a:pPr algn="ctr"/>
            <a:r>
              <a:rPr lang="zh-CN" altLang="en-US" sz="2400" b="1">
                <a:solidFill>
                  <a:srgbClr val="FF0000"/>
                </a:solidFill>
              </a:rPr>
              <a:t>沿海国</a:t>
            </a:r>
            <a:endParaRPr lang="zh-CN" altLang="en-US" sz="2400" b="1">
              <a:solidFill>
                <a:srgbClr val="FF0000"/>
              </a:solidFill>
            </a:endParaRPr>
          </a:p>
        </p:txBody>
      </p:sp>
      <p:sp>
        <p:nvSpPr>
          <p:cNvPr id="15" name="文本框 14"/>
          <p:cNvSpPr txBox="1"/>
          <p:nvPr/>
        </p:nvSpPr>
        <p:spPr>
          <a:xfrm>
            <a:off x="8431530" y="4385945"/>
            <a:ext cx="2087245" cy="460375"/>
          </a:xfrm>
          <a:prstGeom prst="rect">
            <a:avLst/>
          </a:prstGeom>
          <a:noFill/>
        </p:spPr>
        <p:txBody>
          <a:bodyPr wrap="square" rtlCol="0">
            <a:spAutoFit/>
          </a:bodyPr>
          <a:lstStyle/>
          <a:p>
            <a:pPr algn="ctr"/>
            <a:r>
              <a:rPr lang="zh-CN" altLang="en-US" sz="2400" b="1">
                <a:solidFill>
                  <a:srgbClr val="FF0000"/>
                </a:solidFill>
              </a:rPr>
              <a:t>东临大西洋</a:t>
            </a:r>
            <a:endParaRPr lang="zh-CN" altLang="en-US" sz="2400" b="1">
              <a:solidFill>
                <a:srgbClr val="FF0000"/>
              </a:solidFill>
            </a:endParaRPr>
          </a:p>
        </p:txBody>
      </p:sp>
      <p:pic>
        <p:nvPicPr>
          <p:cNvPr id="18" name="Picture 19" descr="搜狗截图_2012-12-13_16-15-34"/>
          <p:cNvPicPr>
            <a:picLocks noChangeAspect="1"/>
          </p:cNvPicPr>
          <p:nvPr/>
        </p:nvPicPr>
        <p:blipFill>
          <a:blip r:embed="rId2"/>
          <a:stretch>
            <a:fillRect/>
          </a:stretch>
        </p:blipFill>
        <p:spPr>
          <a:xfrm>
            <a:off x="224155" y="2193925"/>
            <a:ext cx="5311775" cy="3087370"/>
          </a:xfrm>
          <a:prstGeom prst="rect">
            <a:avLst/>
          </a:prstGeom>
          <a:noFill/>
          <a:ln w="9525">
            <a:noFill/>
          </a:ln>
        </p:spPr>
      </p:pic>
      <p:sp>
        <p:nvSpPr>
          <p:cNvPr id="19" name="文本框 18"/>
          <p:cNvSpPr txBox="1"/>
          <p:nvPr/>
        </p:nvSpPr>
        <p:spPr>
          <a:xfrm>
            <a:off x="5728970" y="5206365"/>
            <a:ext cx="6384925" cy="1198880"/>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pPr fontAlgn="auto">
              <a:lnSpc>
                <a:spcPct val="150000"/>
              </a:lnSpc>
            </a:pPr>
            <a:r>
              <a:rPr lang="zh-CN" altLang="en-US" sz="2400" b="1">
                <a:solidFill>
                  <a:srgbClr val="C00000"/>
                </a:solidFill>
                <a:latin typeface="华文中宋" panose="02010600040101010101" charset="-122"/>
                <a:ea typeface="华文中宋" panose="02010600040101010101" charset="-122"/>
              </a:rPr>
              <a:t>巴西作为南美洲面积最大的国家，国土面积占南美洲大陆总面积的一半，且位居世界第五位。</a:t>
            </a:r>
            <a:endParaRPr lang="zh-CN" altLang="en-US" sz="2400" b="1">
              <a:solidFill>
                <a:srgbClr val="C00000"/>
              </a:solidFill>
              <a:latin typeface="华文中宋" panose="02010600040101010101" charset="-122"/>
              <a:ea typeface="华文中宋" panose="02010600040101010101"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2" grpId="0"/>
      <p:bldP spid="13" grpId="0"/>
      <p:bldP spid="14" grpId="0"/>
      <p:bldP spid="15" grpId="0"/>
      <p:bldP spid="1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586105" y="0"/>
            <a:ext cx="2672080" cy="521970"/>
          </a:xfrm>
          <a:prstGeom prst="rect">
            <a:avLst/>
          </a:prstGeom>
          <a:noFill/>
        </p:spPr>
        <p:txBody>
          <a:bodyPr wrap="none" rtlCol="0">
            <a:spAutoFit/>
          </a:bodyPr>
          <a:lstStyle/>
          <a:p>
            <a:r>
              <a:rPr lang="zh-CN" altLang="en-US" sz="2800" b="1"/>
              <a:t>咖啡的种植环境</a:t>
            </a:r>
            <a:endParaRPr lang="zh-CN" altLang="en-US" sz="2800" b="1"/>
          </a:p>
        </p:txBody>
      </p:sp>
      <p:pic>
        <p:nvPicPr>
          <p:cNvPr id="3" name="图片 2" descr="IMG_1125(20211205-125714)"/>
          <p:cNvPicPr>
            <a:picLocks noChangeAspect="1"/>
          </p:cNvPicPr>
          <p:nvPr/>
        </p:nvPicPr>
        <p:blipFill>
          <a:blip r:embed="rId1"/>
          <a:srcRect t="2532"/>
          <a:stretch>
            <a:fillRect/>
          </a:stretch>
        </p:blipFill>
        <p:spPr>
          <a:xfrm>
            <a:off x="244475" y="816610"/>
            <a:ext cx="5291455" cy="5688330"/>
          </a:xfrm>
          <a:prstGeom prst="rect">
            <a:avLst/>
          </a:prstGeom>
        </p:spPr>
      </p:pic>
      <p:sp>
        <p:nvSpPr>
          <p:cNvPr id="5" name="文本框 4"/>
          <p:cNvSpPr txBox="1"/>
          <p:nvPr/>
        </p:nvSpPr>
        <p:spPr>
          <a:xfrm>
            <a:off x="5650230" y="287655"/>
            <a:ext cx="6541770" cy="1383665"/>
          </a:xfrm>
          <a:prstGeom prst="rect">
            <a:avLst/>
          </a:prstGeom>
          <a:noFill/>
        </p:spPr>
        <p:txBody>
          <a:bodyPr wrap="square" rtlCol="0">
            <a:spAutoFit/>
          </a:bodyPr>
          <a:lstStyle/>
          <a:p>
            <a:pPr fontAlgn="auto">
              <a:lnSpc>
                <a:spcPct val="150000"/>
              </a:lnSpc>
            </a:pPr>
            <a:r>
              <a:rPr lang="zh-CN" altLang="en-US" sz="2800" b="1">
                <a:latin typeface="华文行楷" panose="02010800040101010101" charset="-122"/>
                <a:ea typeface="华文行楷" panose="02010800040101010101" charset="-122"/>
                <a:cs typeface="华文行楷" panose="02010800040101010101" charset="-122"/>
              </a:rPr>
              <a:t>阅读课本</a:t>
            </a:r>
            <a:r>
              <a:rPr lang="en-US" altLang="zh-CN" sz="2800" b="1">
                <a:latin typeface="华文行楷" panose="02010800040101010101" charset="-122"/>
                <a:ea typeface="华文行楷" panose="02010800040101010101" charset="-122"/>
                <a:cs typeface="华文行楷" panose="02010800040101010101" charset="-122"/>
              </a:rPr>
              <a:t>P78</a:t>
            </a:r>
            <a:r>
              <a:rPr lang="zh-CN" altLang="en-US" sz="2800" b="1">
                <a:latin typeface="华文行楷" panose="02010800040101010101" charset="-122"/>
                <a:ea typeface="华文行楷" panose="02010800040101010101" charset="-122"/>
                <a:cs typeface="华文行楷" panose="02010800040101010101" charset="-122"/>
              </a:rPr>
              <a:t>，从以下几个方面分析巴西地理位置的特点。</a:t>
            </a:r>
            <a:endParaRPr lang="zh-CN" altLang="en-US" sz="2800" b="1">
              <a:latin typeface="华文行楷" panose="02010800040101010101" charset="-122"/>
              <a:ea typeface="华文行楷" panose="02010800040101010101" charset="-122"/>
              <a:cs typeface="华文行楷" panose="02010800040101010101" charset="-122"/>
            </a:endParaRPr>
          </a:p>
        </p:txBody>
      </p:sp>
      <p:sp>
        <p:nvSpPr>
          <p:cNvPr id="8" name="文本框 7"/>
          <p:cNvSpPr txBox="1"/>
          <p:nvPr/>
        </p:nvSpPr>
        <p:spPr>
          <a:xfrm>
            <a:off x="5789930" y="2055495"/>
            <a:ext cx="1964055" cy="521970"/>
          </a:xfrm>
          <a:prstGeom prst="rect">
            <a:avLst/>
          </a:prstGeom>
          <a:noFill/>
        </p:spPr>
        <p:txBody>
          <a:bodyPr wrap="none" rtlCol="0">
            <a:spAutoFit/>
          </a:bodyPr>
          <a:lstStyle/>
          <a:p>
            <a:r>
              <a:rPr lang="zh-CN" altLang="en-US" sz="2800" b="1">
                <a:solidFill>
                  <a:srgbClr val="C00000"/>
                </a:solidFill>
                <a:latin typeface="华文中宋" panose="02010600040101010101" charset="-122"/>
                <a:ea typeface="华文中宋" panose="02010600040101010101" charset="-122"/>
              </a:rPr>
              <a:t>半球位置：</a:t>
            </a:r>
            <a:endParaRPr lang="zh-CN" altLang="en-US" sz="2800" b="1">
              <a:solidFill>
                <a:srgbClr val="C00000"/>
              </a:solidFill>
              <a:latin typeface="华文中宋" panose="02010600040101010101" charset="-122"/>
              <a:ea typeface="华文中宋" panose="02010600040101010101" charset="-122"/>
            </a:endParaRPr>
          </a:p>
        </p:txBody>
      </p:sp>
      <p:sp>
        <p:nvSpPr>
          <p:cNvPr id="12" name="文本框 11"/>
          <p:cNvSpPr txBox="1"/>
          <p:nvPr/>
        </p:nvSpPr>
        <p:spPr>
          <a:xfrm>
            <a:off x="5859145" y="2639060"/>
            <a:ext cx="6384925" cy="1568450"/>
          </a:xfrm>
          <a:prstGeom prst="rect">
            <a:avLst/>
          </a:prstGeom>
          <a:noFill/>
        </p:spPr>
        <p:txBody>
          <a:bodyPr wrap="square" rtlCol="0">
            <a:spAutoFit/>
          </a:bodyPr>
          <a:lstStyle/>
          <a:p>
            <a:pPr marL="285750" indent="-285750" fontAlgn="auto">
              <a:lnSpc>
                <a:spcPct val="200000"/>
              </a:lnSpc>
              <a:buFont typeface="Wingdings" panose="05000000000000000000" charset="0"/>
              <a:buChar char="l"/>
            </a:pPr>
            <a:r>
              <a:rPr lang="zh-CN" sz="2400" b="1"/>
              <a:t>从经度上来看：</a:t>
            </a:r>
            <a:endParaRPr lang="zh-CN" altLang="en-US" sz="2400" b="1"/>
          </a:p>
          <a:p>
            <a:pPr marL="285750" indent="-285750" fontAlgn="auto">
              <a:lnSpc>
                <a:spcPct val="200000"/>
              </a:lnSpc>
              <a:buFont typeface="Wingdings" panose="05000000000000000000" charset="0"/>
              <a:buChar char="l"/>
            </a:pPr>
            <a:r>
              <a:rPr lang="zh-CN" sz="2400" b="1"/>
              <a:t>从纬度上来看：</a:t>
            </a:r>
            <a:endParaRPr lang="zh-CN" sz="2400" b="1"/>
          </a:p>
        </p:txBody>
      </p:sp>
      <p:sp>
        <p:nvSpPr>
          <p:cNvPr id="27" name="任意多边形 26"/>
          <p:cNvSpPr/>
          <p:nvPr/>
        </p:nvSpPr>
        <p:spPr>
          <a:xfrm>
            <a:off x="226060" y="3554730"/>
            <a:ext cx="5267325" cy="396240"/>
          </a:xfrm>
          <a:custGeom>
            <a:avLst/>
            <a:gdLst>
              <a:gd name="connisteX0" fmla="*/ 0 w 5267325"/>
              <a:gd name="connsiteY0" fmla="*/ 396462 h 396462"/>
              <a:gd name="connisteX1" fmla="*/ 383540 w 5267325"/>
              <a:gd name="connsiteY1" fmla="*/ 274542 h 396462"/>
              <a:gd name="connisteX2" fmla="*/ 1151255 w 5267325"/>
              <a:gd name="connsiteY2" fmla="*/ 125952 h 396462"/>
              <a:gd name="connisteX3" fmla="*/ 2040255 w 5267325"/>
              <a:gd name="connsiteY3" fmla="*/ 21177 h 396462"/>
              <a:gd name="connisteX4" fmla="*/ 2825750 w 5267325"/>
              <a:gd name="connsiteY4" fmla="*/ 4032 h 396462"/>
              <a:gd name="connisteX5" fmla="*/ 3758565 w 5267325"/>
              <a:gd name="connsiteY5" fmla="*/ 56102 h 396462"/>
              <a:gd name="connisteX6" fmla="*/ 4752975 w 5267325"/>
              <a:gd name="connsiteY6" fmla="*/ 230727 h 396462"/>
              <a:gd name="connisteX7" fmla="*/ 5267325 w 5267325"/>
              <a:gd name="connsiteY7" fmla="*/ 317722 h 39646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5267325" h="396462">
                <a:moveTo>
                  <a:pt x="0" y="396462"/>
                </a:moveTo>
                <a:cubicBezTo>
                  <a:pt x="61595" y="374872"/>
                  <a:pt x="153035" y="328517"/>
                  <a:pt x="383540" y="274542"/>
                </a:cubicBezTo>
                <a:cubicBezTo>
                  <a:pt x="614045" y="220567"/>
                  <a:pt x="819785" y="176752"/>
                  <a:pt x="1151255" y="125952"/>
                </a:cubicBezTo>
                <a:cubicBezTo>
                  <a:pt x="1482725" y="75152"/>
                  <a:pt x="1705610" y="45307"/>
                  <a:pt x="2040255" y="21177"/>
                </a:cubicBezTo>
                <a:cubicBezTo>
                  <a:pt x="2374900" y="-2953"/>
                  <a:pt x="2482215" y="-2953"/>
                  <a:pt x="2825750" y="4032"/>
                </a:cubicBezTo>
                <a:cubicBezTo>
                  <a:pt x="3169285" y="11017"/>
                  <a:pt x="3373120" y="11017"/>
                  <a:pt x="3758565" y="56102"/>
                </a:cubicBezTo>
                <a:cubicBezTo>
                  <a:pt x="4144010" y="101187"/>
                  <a:pt x="4451350" y="178657"/>
                  <a:pt x="4752975" y="230727"/>
                </a:cubicBezTo>
                <a:cubicBezTo>
                  <a:pt x="5054600" y="282797"/>
                  <a:pt x="5184140" y="303752"/>
                  <a:pt x="5267325" y="317722"/>
                </a:cubicBezTo>
              </a:path>
            </a:pathLst>
          </a:custGeom>
          <a:noFill/>
          <a:ln w="571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502650" y="2946400"/>
            <a:ext cx="1097280" cy="460375"/>
          </a:xfrm>
          <a:prstGeom prst="rect">
            <a:avLst/>
          </a:prstGeom>
          <a:noFill/>
        </p:spPr>
        <p:txBody>
          <a:bodyPr wrap="none" rtlCol="0">
            <a:spAutoFit/>
          </a:bodyPr>
          <a:lstStyle/>
          <a:p>
            <a:r>
              <a:rPr lang="zh-CN" altLang="en-US" sz="2400" b="1">
                <a:solidFill>
                  <a:srgbClr val="FF0000"/>
                </a:solidFill>
              </a:rPr>
              <a:t>西半球</a:t>
            </a:r>
            <a:endParaRPr lang="zh-CN" altLang="en-US" sz="2400" b="1">
              <a:solidFill>
                <a:srgbClr val="FF0000"/>
              </a:solidFill>
            </a:endParaRPr>
          </a:p>
        </p:txBody>
      </p:sp>
      <p:sp>
        <p:nvSpPr>
          <p:cNvPr id="20" name="文本框 19"/>
          <p:cNvSpPr txBox="1"/>
          <p:nvPr/>
        </p:nvSpPr>
        <p:spPr>
          <a:xfrm>
            <a:off x="8502650" y="3722370"/>
            <a:ext cx="3336290" cy="1198880"/>
          </a:xfrm>
          <a:prstGeom prst="rect">
            <a:avLst/>
          </a:prstGeom>
          <a:noFill/>
        </p:spPr>
        <p:txBody>
          <a:bodyPr wrap="square" rtlCol="0">
            <a:spAutoFit/>
          </a:bodyPr>
          <a:lstStyle/>
          <a:p>
            <a:pPr fontAlgn="auto">
              <a:lnSpc>
                <a:spcPct val="150000"/>
              </a:lnSpc>
            </a:pPr>
            <a:r>
              <a:rPr lang="zh-CN" altLang="en-US" sz="2400" b="1">
                <a:solidFill>
                  <a:srgbClr val="FF0000"/>
                </a:solidFill>
              </a:rPr>
              <a:t>地跨南北半球，大部分位于南半球</a:t>
            </a:r>
            <a:endParaRPr lang="zh-CN" altLang="en-US" sz="2400" b="1">
              <a:solidFill>
                <a:srgbClr val="FF0000"/>
              </a:solidFill>
            </a:endParaRPr>
          </a:p>
        </p:txBody>
      </p:sp>
      <p:sp>
        <p:nvSpPr>
          <p:cNvPr id="24" name="任意多边形 23"/>
          <p:cNvSpPr/>
          <p:nvPr/>
        </p:nvSpPr>
        <p:spPr>
          <a:xfrm>
            <a:off x="260985" y="1804670"/>
            <a:ext cx="5188585" cy="261620"/>
          </a:xfrm>
          <a:custGeom>
            <a:avLst/>
            <a:gdLst>
              <a:gd name="connisteX0" fmla="*/ 0 w 5188585"/>
              <a:gd name="connsiteY0" fmla="*/ 261461 h 261461"/>
              <a:gd name="connisteX1" fmla="*/ 453390 w 5188585"/>
              <a:gd name="connsiteY1" fmla="*/ 173831 h 261461"/>
              <a:gd name="connisteX2" fmla="*/ 1247140 w 5188585"/>
              <a:gd name="connsiteY2" fmla="*/ 60801 h 261461"/>
              <a:gd name="connisteX3" fmla="*/ 2136140 w 5188585"/>
              <a:gd name="connsiteY3" fmla="*/ 8096 h 261461"/>
              <a:gd name="connisteX4" fmla="*/ 3008630 w 5188585"/>
              <a:gd name="connsiteY4" fmla="*/ 8096 h 261461"/>
              <a:gd name="connisteX5" fmla="*/ 4003040 w 5188585"/>
              <a:gd name="connsiteY5" fmla="*/ 60801 h 261461"/>
              <a:gd name="connisteX6" fmla="*/ 5188585 w 5188585"/>
              <a:gd name="connsiteY6" fmla="*/ 217646 h 26146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l" t="t" r="r" b="b"/>
            <a:pathLst>
              <a:path w="5188585" h="261461">
                <a:moveTo>
                  <a:pt x="0" y="261461"/>
                </a:moveTo>
                <a:cubicBezTo>
                  <a:pt x="74930" y="246221"/>
                  <a:pt x="203835" y="213836"/>
                  <a:pt x="453390" y="173831"/>
                </a:cubicBezTo>
                <a:cubicBezTo>
                  <a:pt x="702945" y="133826"/>
                  <a:pt x="910590" y="93821"/>
                  <a:pt x="1247140" y="60801"/>
                </a:cubicBezTo>
                <a:cubicBezTo>
                  <a:pt x="1583690" y="27781"/>
                  <a:pt x="1783715" y="18891"/>
                  <a:pt x="2136140" y="8096"/>
                </a:cubicBezTo>
                <a:cubicBezTo>
                  <a:pt x="2488565" y="-2699"/>
                  <a:pt x="2635250" y="-2699"/>
                  <a:pt x="3008630" y="8096"/>
                </a:cubicBezTo>
                <a:cubicBezTo>
                  <a:pt x="3382010" y="18891"/>
                  <a:pt x="3566795" y="18891"/>
                  <a:pt x="4003040" y="60801"/>
                </a:cubicBezTo>
                <a:cubicBezTo>
                  <a:pt x="4439285" y="102711"/>
                  <a:pt x="4971415" y="187166"/>
                  <a:pt x="5188585" y="217646"/>
                </a:cubicBezTo>
              </a:path>
            </a:pathLst>
          </a:cu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p:nvPr/>
        </p:nvPicPr>
        <p:blipFill>
          <a:blip r:embed="rId2"/>
          <a:stretch>
            <a:fillRect/>
          </a:stretch>
        </p:blipFill>
        <p:spPr>
          <a:xfrm>
            <a:off x="9413875" y="-1905"/>
            <a:ext cx="2778125" cy="2779395"/>
          </a:xfrm>
          <a:prstGeom prst="rect">
            <a:avLst/>
          </a:prstGeom>
          <a:noFill/>
          <a:ln w="9525">
            <a:noFill/>
          </a:ln>
        </p:spPr>
      </p:pic>
      <p:sp>
        <p:nvSpPr>
          <p:cNvPr id="28" name="文本框 27"/>
          <p:cNvSpPr txBox="1"/>
          <p:nvPr/>
        </p:nvSpPr>
        <p:spPr>
          <a:xfrm>
            <a:off x="260985" y="2148205"/>
            <a:ext cx="690880" cy="3987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000" b="1">
                <a:solidFill>
                  <a:srgbClr val="FF0000"/>
                </a:solidFill>
              </a:rPr>
              <a:t>赤道</a:t>
            </a:r>
            <a:endParaRPr lang="zh-CN" altLang="en-US" sz="2000" b="1">
              <a:solidFill>
                <a:srgbClr val="FF0000"/>
              </a:solidFill>
            </a:endParaRPr>
          </a:p>
        </p:txBody>
      </p:sp>
      <p:sp>
        <p:nvSpPr>
          <p:cNvPr id="29" name="文本框 28"/>
          <p:cNvSpPr txBox="1"/>
          <p:nvPr/>
        </p:nvSpPr>
        <p:spPr>
          <a:xfrm>
            <a:off x="226060" y="3950970"/>
            <a:ext cx="1198880" cy="398780"/>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2000" b="1">
                <a:solidFill>
                  <a:srgbClr val="FF0000"/>
                </a:solidFill>
              </a:rPr>
              <a:t>南回归线</a:t>
            </a:r>
            <a:endParaRPr lang="zh-CN" altLang="en-US" sz="2000" b="1">
              <a:solidFill>
                <a:srgbClr val="FF0000"/>
              </a:solidFill>
            </a:endParaRPr>
          </a:p>
        </p:txBody>
      </p:sp>
      <p:sp>
        <p:nvSpPr>
          <p:cNvPr id="30" name="文本框 29"/>
          <p:cNvSpPr txBox="1"/>
          <p:nvPr/>
        </p:nvSpPr>
        <p:spPr>
          <a:xfrm>
            <a:off x="5723890" y="5236845"/>
            <a:ext cx="6393815" cy="1383665"/>
          </a:xfrm>
          <a:prstGeom prst="rect">
            <a:avLst/>
          </a:prstGeom>
          <a:solidFill>
            <a:schemeClr val="bg2">
              <a:lumMod val="95000"/>
            </a:schemeClr>
          </a:solidFill>
        </p:spPr>
        <p:style>
          <a:lnRef idx="2">
            <a:schemeClr val="dk1"/>
          </a:lnRef>
          <a:fillRef idx="1">
            <a:schemeClr val="lt1"/>
          </a:fillRef>
          <a:effectRef idx="0">
            <a:schemeClr val="dk1"/>
          </a:effectRef>
          <a:fontRef idx="minor">
            <a:schemeClr val="dk1"/>
          </a:fontRef>
        </p:style>
        <p:txBody>
          <a:bodyPr vertOverflow="overflow" horzOverflow="overflow" vert="horz" wrap="square" numCol="1" spcCol="0" rtlCol="0" fromWordArt="0" anchor="ctr" anchorCtr="0" forceAA="0" compatLnSpc="1">
            <a:spAutoFit/>
          </a:bodyPr>
          <a:lstStyle/>
          <a:p>
            <a:pPr lvl="0" algn="l">
              <a:lnSpc>
                <a:spcPct val="150000"/>
              </a:lnSpc>
              <a:buClrTx/>
              <a:buSzTx/>
              <a:buFontTx/>
            </a:pPr>
            <a:r>
              <a:rPr lang="zh-CN" altLang="en-US" sz="2400" b="1">
                <a:solidFill>
                  <a:srgbClr val="C00000"/>
                </a:solidFill>
                <a:latin typeface="华文中宋" panose="02010600040101010101" charset="-122"/>
                <a:ea typeface="华文中宋" panose="02010600040101010101" charset="-122"/>
                <a:sym typeface="+mn-ea"/>
              </a:rPr>
              <a:t>巴西大部分地区地处热带，是世界热带面积范围最大的国家。</a:t>
            </a:r>
            <a:endParaRPr lang="zh-CN" altLang="en-US" sz="2400" b="1">
              <a:solidFill>
                <a:srgbClr val="C00000"/>
              </a:solidFill>
              <a:latin typeface="华文中宋" panose="02010600040101010101" charset="-122"/>
              <a:ea typeface="华文中宋" panose="02010600040101010101" charset="-122"/>
              <a:sym typeface="+mn-ea"/>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27" grpId="0" animBg="1"/>
      <p:bldP spid="11" grpId="0"/>
      <p:bldP spid="20" grpId="0"/>
      <p:bldP spid="24" grpId="0" animBg="1"/>
      <p:bldP spid="28" grpId="0" animBg="1"/>
      <p:bldP spid="29" grpId="0" bldLvl="0" animBg="1"/>
      <p:bldP spid="30"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general"/>
</p:tagLst>
</file>

<file path=ppt/tags/tag121.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general"/>
</p:tagLst>
</file>

<file path=ppt/tags/tag124.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5.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6.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8.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9.xml><?xml version="1.0" encoding="utf-8"?>
<p:tagLst xmlns:p="http://schemas.openxmlformats.org/presentationml/2006/main">
  <p:tag name="KSO_WM_SLIDE_BACKGROUND_TYPE" val="general"/>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31.xml><?xml version="1.0" encoding="utf-8"?>
<p:tagLst xmlns:p="http://schemas.openxmlformats.org/presentationml/2006/main">
  <p:tag name="KSO_WM_SLIDE_BACKGROUND_TYPE" val="frame"/>
</p:tagLst>
</file>

<file path=ppt/tags/tag13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4.xml><?xml version="1.0" encoding="utf-8"?>
<p:tagLst xmlns:p="http://schemas.openxmlformats.org/presentationml/2006/main">
  <p:tag name="KSO_WM_SLIDE_BACKGROUND_TYPE" val="frame"/>
</p:tagLst>
</file>

<file path=ppt/tags/tag13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6.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5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53.xml><?xml version="1.0" encoding="utf-8"?>
<p:tagLst xmlns:p="http://schemas.openxmlformats.org/presentationml/2006/main">
  <p:tag name="KSO_WM_SLIDE_BACKGROUND_TYPE" val="topBottom"/>
</p:tagLst>
</file>

<file path=ppt/tags/tag15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6.xml><?xml version="1.0" encoding="utf-8"?>
<p:tagLst xmlns:p="http://schemas.openxmlformats.org/presentationml/2006/main">
  <p:tag name="KSO_WM_SLIDE_BACKGROUND_TYPE" val="topBottom"/>
</p:tagLst>
</file>

<file path=ppt/tags/tag15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6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66.xml><?xml version="1.0" encoding="utf-8"?>
<p:tagLst xmlns:p="http://schemas.openxmlformats.org/presentationml/2006/main">
  <p:tag name="KSO_WM_SLIDE_BACKGROUND_TYPE" val="bottomTop"/>
</p:tagLst>
</file>

<file path=ppt/tags/tag16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9.xml><?xml version="1.0" encoding="utf-8"?>
<p:tagLst xmlns:p="http://schemas.openxmlformats.org/presentationml/2006/main">
  <p:tag name="KSO_WM_SLIDE_BACKGROUND_TYPE" val="bottomTop"/>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7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79.xml><?xml version="1.0" encoding="utf-8"?>
<p:tagLst xmlns:p="http://schemas.openxmlformats.org/presentationml/2006/main">
  <p:tag name="KSO_WM_SLIDE_BACKGROUND_TYPE" val="navigation"/>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2.xml><?xml version="1.0" encoding="utf-8"?>
<p:tagLst xmlns:p="http://schemas.openxmlformats.org/presentationml/2006/main">
  <p:tag name="KSO_WM_SLIDE_BACKGROUND_TYPE" val="navigation"/>
</p:tagLst>
</file>

<file path=ppt/tags/tag18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8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9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94.xml><?xml version="1.0" encoding="utf-8"?>
<p:tagLst xmlns:p="http://schemas.openxmlformats.org/presentationml/2006/main">
  <p:tag name="KSO_WM_SLIDE_BACKGROUND_TYPE" val="belt"/>
</p:tagLst>
</file>

<file path=ppt/tags/tag19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7.xml><?xml version="1.0" encoding="utf-8"?>
<p:tagLst xmlns:p="http://schemas.openxmlformats.org/presentationml/2006/main">
  <p:tag name="KSO_WM_SLIDE_BACKGROUND_TYPE" val="belt"/>
</p:tagLst>
</file>

<file path=ppt/tags/tag19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9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76"/>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4376"/>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TEMPLATE_THUMBS_INDEX" val="1、4、7、9、12、13、16、19、20、21、22、25、30、32"/>
  <p:tag name="KSO_WM_TEMPLATE_SUBCATEGORY" val="0"/>
  <p:tag name="KSO_WM_TEMPLATE_MASTER_TYPE" val="1"/>
  <p:tag name="KSO_WM_TEMPLATE_COLOR_TYPE" val="1"/>
  <p:tag name="KSO_WM_TEMPLATE_MASTER_THUMB_INDEX" val="12"/>
  <p:tag name="KSO_WM_TAG_VERSION" val="1.0"/>
  <p:tag name="KSO_WM_BEAUTIFY_FLAG" val="#wm#"/>
  <p:tag name="KSO_WM_TEMPLATE_CATEGORY" val="custom"/>
  <p:tag name="KSO_WM_TEMPLATE_INDEX" val="20204376"/>
</p:tagLst>
</file>

<file path=ppt/tags/tag211.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2.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3.xml><?xml version="1.0" encoding="utf-8"?>
<p:tagLst xmlns:p="http://schemas.openxmlformats.org/presentationml/2006/main">
  <p:tag name="KSO_WM_TEMPLATE_THUMBS_INDEX" val="1、4、7、9、12、13、16、19、20、21、22、25、30、32"/>
  <p:tag name="KSO_WM_SLIDE_ID" val="custom20204376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EMPLATE_MASTER_THUMB_INDEX" val="12"/>
  <p:tag name="KSO_WM_TAG_VERSION" val="1.0"/>
  <p:tag name="KSO_WM_BEAUTIFY_FLAG" val="#wm#"/>
  <p:tag name="KSO_WM_TEMPLATE_CATEGORY" val="custom"/>
  <p:tag name="KSO_WM_TEMPLATE_INDEX" val="20204376"/>
  <p:tag name="KSO_WM_SLIDE_LAYOUT" val="a_b"/>
  <p:tag name="KSO_WM_SLIDE_LAYOUT_CNT" val="1_3"/>
  <p:tag name="KSO_WM_SPECIAL_SOURCE" val="bdnull"/>
</p:tagLst>
</file>

<file path=ppt/tags/tag214.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5.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6.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7.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8.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19.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21.xml><?xml version="1.0" encoding="utf-8"?>
<p:tagLst xmlns:p="http://schemas.openxmlformats.org/presentationml/2006/main">
  <p:tag name="KSO_WM_UNIT_TABLE_BEAUTIFY" val="smartTable{5f23e03a-39c2-4a94-87f7-da1f3ce4e7c2}"/>
  <p:tag name="TABLE_ENDDRAG_ORIGIN_RECT" val="452*223"/>
  <p:tag name="TABLE_ENDDRAG_RECT" val="512*312*452*223"/>
</p:tagLst>
</file>

<file path=ppt/tags/tag222.xml><?xml version="1.0" encoding="utf-8"?>
<p:tagLst xmlns:p="http://schemas.openxmlformats.org/presentationml/2006/main">
  <p:tag name="KSO_WM_UNIT_TABLE_BEAUTIFY" val="smartTable{081de676-f3f4-4200-af82-14e8b8b07ccd}"/>
  <p:tag name="TABLE_ENDDRAG_ORIGIN_RECT" val="550*207"/>
  <p:tag name="TABLE_ENDDRAG_RECT" val="0*41*550*207"/>
</p:tagLst>
</file>

<file path=ppt/tags/tag223.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24.xml><?xml version="1.0" encoding="utf-8"?>
<p:tagLst xmlns:p="http://schemas.openxmlformats.org/presentationml/2006/main">
  <p:tag name="KSO_WM_UNIT_TABLE_BEAUTIFY" val="smartTable{780fd4e0-8def-4ce0-a9e7-4b1c68d908ca}"/>
  <p:tag name="TABLE_ENDDRAG_ORIGIN_RECT" val="471*360"/>
  <p:tag name="TABLE_ENDDRAG_RECT" val="10*67*471*360"/>
</p:tagLst>
</file>

<file path=ppt/tags/tag225.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26.xml><?xml version="1.0" encoding="utf-8"?>
<p:tagLst xmlns:p="http://schemas.openxmlformats.org/presentationml/2006/main">
  <p:tag name="KSO_WM_UNIT_PLACING_PICTURE_USER_VIEWPORT" val="{&quot;height&quot;:4614,&quot;width&quot;:6703}"/>
</p:tagLst>
</file>

<file path=ppt/tags/tag227.xml><?xml version="1.0" encoding="utf-8"?>
<p:tagLst xmlns:p="http://schemas.openxmlformats.org/presentationml/2006/main">
  <p:tag name="KSO_WM_UNIT_PLACING_PICTURE_USER_VIEWPORT" val="{&quot;height&quot;:5740,&quot;width&quot;:8528}"/>
</p:tagLst>
</file>

<file path=ppt/tags/tag228.xml><?xml version="1.0" encoding="utf-8"?>
<p:tagLst xmlns:p="http://schemas.openxmlformats.org/presentationml/2006/main">
  <p:tag name="KSO_WM_UNIT_PLACING_PICTURE_USER_VIEWPORT" val="{&quot;height&quot;:4244,&quot;width&quot;:6703}"/>
</p:tagLst>
</file>

<file path=ppt/tags/tag229.xml><?xml version="1.0" encoding="utf-8"?>
<p:tagLst xmlns:p="http://schemas.openxmlformats.org/presentationml/2006/main">
  <p:tag name="KSO_WM_UNIT_PLACING_PICTURE_USER_VIEWPORT" val="{&quot;height&quot;:5339,&quot;width&quot;:8228}"/>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PLACING_PICTURE_USER_VIEWPORT" val="{&quot;height&quot;:5407,&quot;width&quot;:8049}"/>
</p:tagLst>
</file>

<file path=ppt/tags/tag231.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2.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3.xml><?xml version="1.0" encoding="utf-8"?>
<p:tagLst xmlns:p="http://schemas.openxmlformats.org/presentationml/2006/main">
  <p:tag name="KSO_WM_UNIT_PLACING_PICTURE_USER_VIEWPORT" val="{&quot;height&quot;:2239,&quot;width&quot;:1962}"/>
</p:tagLst>
</file>

<file path=ppt/tags/tag234.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5.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6.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7.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8.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39.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41.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42.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43.xml><?xml version="1.0" encoding="utf-8"?>
<p:tagLst xmlns:p="http://schemas.openxmlformats.org/presentationml/2006/main">
  <p:tag name="KSO_WM_BEAUTIFY_FLAG" val="#wm#"/>
  <p:tag name="KSO_WM_TEMPLATE_CATEGORY" val="custom"/>
  <p:tag name="KSO_WM_TEMPLATE_INDEX" val="20204376"/>
  <p:tag name="KSO_WM_SPECIAL_SOURCE" val="bdnull"/>
</p:tagLst>
</file>

<file path=ppt/tags/tag244.xml><?xml version="1.0" encoding="utf-8"?>
<p:tagLst xmlns:p="http://schemas.openxmlformats.org/presentationml/2006/main">
  <p:tag name="KSO_DOCER_TEMPLATE_OPEN_ONCE_MARK" val="1"/>
  <p:tag name="COMMONDATA" val="eyJoZGlkIjoiNjZiZjBjN2YyM2Q3YWZkOGVjZTIzYzdkYTU5OGViNmIifQ=="/>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自定义 151">
      <a:dk1>
        <a:sysClr val="windowText" lastClr="000000"/>
      </a:dk1>
      <a:lt1>
        <a:sysClr val="window" lastClr="FFFFFF"/>
      </a:lt1>
      <a:dk2>
        <a:srgbClr val="333333"/>
      </a:dk2>
      <a:lt2>
        <a:srgbClr val="FFFFFF"/>
      </a:lt2>
      <a:accent1>
        <a:srgbClr val="FFC52A"/>
      </a:accent1>
      <a:accent2>
        <a:srgbClr val="FF9924"/>
      </a:accent2>
      <a:accent3>
        <a:srgbClr val="FF6C1D"/>
      </a:accent3>
      <a:accent4>
        <a:srgbClr val="D4783C"/>
      </a:accent4>
      <a:accent5>
        <a:srgbClr val="7FBB81"/>
      </a:accent5>
      <a:accent6>
        <a:srgbClr val="2AFFC5"/>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2967</Words>
  <Application>WPS 演示</Application>
  <PresentationFormat>宽屏</PresentationFormat>
  <Paragraphs>472</Paragraphs>
  <Slides>24</Slides>
  <Notes>12</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24</vt:i4>
      </vt:variant>
    </vt:vector>
  </HeadingPairs>
  <TitlesOfParts>
    <vt:vector size="40" baseType="lpstr">
      <vt:lpstr>Arial</vt:lpstr>
      <vt:lpstr>宋体</vt:lpstr>
      <vt:lpstr>Wingdings</vt:lpstr>
      <vt:lpstr>微软雅黑</vt:lpstr>
      <vt:lpstr>汉仪旗黑-85S</vt:lpstr>
      <vt:lpstr>黑体</vt:lpstr>
      <vt:lpstr>华文行楷</vt:lpstr>
      <vt:lpstr>华文中宋</vt:lpstr>
      <vt:lpstr>华文隶书</vt:lpstr>
      <vt:lpstr>Wingdings</vt:lpstr>
      <vt:lpstr>Arial Unicode MS</vt:lpstr>
      <vt:lpstr>Calibri</vt:lpstr>
      <vt:lpstr>隶书</vt:lpstr>
      <vt:lpstr>华文楷体</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deng</dc:creator>
  <cp:lastModifiedBy>邓启帆</cp:lastModifiedBy>
  <cp:revision>66</cp:revision>
  <dcterms:created xsi:type="dcterms:W3CDTF">2021-12-05T01:45:00Z</dcterms:created>
  <dcterms:modified xsi:type="dcterms:W3CDTF">2022-08-04T10:36:32Z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5CC3E23C05CD4D9D94DB2B38B43AC7D2</vt:lpwstr>
  </property>
  <property fmtid="{D5CDD505-2E9C-101B-9397-08002B2CF9AE}" pid="3" name="KSOProductBuildVer">
    <vt:lpwstr>2052-11.1.0.11875</vt:lpwstr>
  </property>
</Properties>
</file>